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1.Разобрать </a:t>
            </a:r>
            <a:r>
              <a:rPr lang="ru-RU" b="1" dirty="0"/>
              <a:t>слова по составу.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</a:t>
            </a:r>
            <a:r>
              <a:rPr lang="ru-RU" dirty="0"/>
              <a:t>Классный, </a:t>
            </a:r>
            <a:r>
              <a:rPr lang="en-US" dirty="0" smtClean="0"/>
              <a:t>  </a:t>
            </a:r>
            <a:r>
              <a:rPr lang="ru-RU" dirty="0" smtClean="0"/>
              <a:t>подруга,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ru-RU" dirty="0"/>
              <a:t>постучала,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звездочка</a:t>
            </a:r>
            <a:r>
              <a:rPr lang="ru-RU" dirty="0"/>
              <a:t>, </a:t>
            </a:r>
            <a:r>
              <a:rPr lang="en-US" dirty="0" smtClean="0"/>
              <a:t>  </a:t>
            </a:r>
            <a:r>
              <a:rPr lang="ru-RU" dirty="0" smtClean="0"/>
              <a:t>тропинка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85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2.Определить границы предложений, </a:t>
            </a:r>
            <a:r>
              <a:rPr lang="ru-RU" b="1" dirty="0" smtClean="0"/>
              <a:t>поставить нужные </a:t>
            </a:r>
            <a:r>
              <a:rPr lang="ru-RU" b="1" dirty="0"/>
              <a:t>знаки препинания, подчеркнуть слова, которые надо писать с заглавной буквы.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Хорошо в лесу в эту предвесеннюю пору весна чувствуется еще только в воздухе солнце так и слепит глаза небо уже голубеет по нему плывут легкие белые облака как льдинки в весенний разлив небесный ледоход уже тронулся а земля все еще покрыта льдом и снегом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                 (По </a:t>
            </a:r>
            <a:r>
              <a:rPr lang="ru-RU" dirty="0" err="1"/>
              <a:t>Г.Скребицкому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35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3. Разобрать данное предложение по  членам предложениям и по частям речи, выписать пары слов с вопросами: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На дальнем горизонте показались багряные отблески зари.</a:t>
            </a:r>
          </a:p>
          <a:p>
            <a:pPr marL="0" indent="0">
              <a:buNone/>
            </a:pPr>
            <a:r>
              <a:rPr lang="ru-RU" sz="2400" dirty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0" indent="0">
              <a:buNone/>
            </a:pPr>
            <a:r>
              <a:rPr lang="ru-RU" sz="2400" dirty="0"/>
              <a:t>__________________________________________________________________________________________________________________________________________________________________________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8388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4.Вставить пропущенные буквы. Определить и надписать падеж имен существительных. Выделить окончания имен прилагательных.</a:t>
            </a:r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Лес </a:t>
            </a:r>
            <a:r>
              <a:rPr lang="ru-RU" dirty="0" err="1"/>
              <a:t>ст</a:t>
            </a:r>
            <a:r>
              <a:rPr lang="ru-RU" dirty="0"/>
              <a:t>__ял тихий  и  х__</a:t>
            </a:r>
            <a:r>
              <a:rPr lang="ru-RU" dirty="0" err="1"/>
              <a:t>олодн</a:t>
            </a:r>
            <a:r>
              <a:rPr lang="ru-RU" dirty="0"/>
              <a:t>___. Со__</a:t>
            </a:r>
            <a:r>
              <a:rPr lang="ru-RU" dirty="0" err="1"/>
              <a:t>лнце</a:t>
            </a:r>
            <a:r>
              <a:rPr lang="ru-RU" dirty="0"/>
              <a:t>  не  </a:t>
            </a:r>
            <a:r>
              <a:rPr lang="ru-RU" dirty="0" err="1"/>
              <a:t>пр</a:t>
            </a:r>
            <a:r>
              <a:rPr lang="ru-RU" dirty="0"/>
              <a:t>__б__</a:t>
            </a:r>
            <a:r>
              <a:rPr lang="ru-RU" dirty="0" err="1"/>
              <a:t>валось</a:t>
            </a:r>
            <a:r>
              <a:rPr lang="ru-RU" dirty="0"/>
              <a:t>  </a:t>
            </a:r>
            <a:r>
              <a:rPr lang="ru-RU" dirty="0" err="1"/>
              <a:t>скво</a:t>
            </a:r>
            <a:r>
              <a:rPr lang="ru-RU" dirty="0"/>
              <a:t>__</a:t>
            </a:r>
            <a:r>
              <a:rPr lang="ru-RU" dirty="0" err="1"/>
              <a:t>зь</a:t>
            </a:r>
            <a:r>
              <a:rPr lang="ru-RU" dirty="0"/>
              <a:t>  густые  </a:t>
            </a:r>
            <a:r>
              <a:rPr lang="ru-RU" dirty="0" err="1"/>
              <a:t>ве</a:t>
            </a:r>
            <a:r>
              <a:rPr lang="ru-RU" dirty="0"/>
              <a:t>__</a:t>
            </a:r>
            <a:r>
              <a:rPr lang="ru-RU" dirty="0" err="1"/>
              <a:t>ки</a:t>
            </a:r>
            <a:r>
              <a:rPr lang="ru-RU" dirty="0"/>
              <a:t> </a:t>
            </a:r>
            <a:r>
              <a:rPr lang="ru-RU" dirty="0" err="1"/>
              <a:t>д__рев__ев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71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5.Сделать фонетический разбор.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 Метель – </a:t>
            </a:r>
          </a:p>
          <a:p>
            <a:pPr marL="0" indent="0">
              <a:buNone/>
            </a:pPr>
            <a:r>
              <a:rPr lang="en-US" dirty="0"/>
              <a:t>__________________________</a:t>
            </a:r>
            <a:br>
              <a:rPr lang="en-US" dirty="0"/>
            </a:br>
            <a:r>
              <a:rPr lang="en-US" dirty="0"/>
              <a:t>__________________________</a:t>
            </a:r>
            <a:br>
              <a:rPr lang="en-US" dirty="0"/>
            </a:br>
            <a:r>
              <a:rPr lang="en-US" dirty="0"/>
              <a:t>__________________________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__________________________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__________________________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__________________________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__________________________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37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8. В данном предложении подчеркнуть все изученные орфограммы. Сделать морфологический разбор существительного (ветер).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Налетел яростный ветер, и зашумели верхушки деревьев.</a:t>
            </a:r>
          </a:p>
          <a:p>
            <a:pPr marL="0" indent="0">
              <a:buNone/>
            </a:pPr>
            <a:r>
              <a:rPr lang="ru-RU" dirty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35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9.Вставить пропущенные буквы, подчеркнуть глаголы, указать время, число над ними.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Поб</a:t>
            </a:r>
            <a:r>
              <a:rPr lang="ru-RU" dirty="0"/>
              <a:t>__</a:t>
            </a:r>
            <a:r>
              <a:rPr lang="ru-RU" dirty="0" err="1"/>
              <a:t>лели</a:t>
            </a:r>
            <a:r>
              <a:rPr lang="ru-RU" dirty="0"/>
              <a:t>  </a:t>
            </a:r>
            <a:r>
              <a:rPr lang="ru-RU" dirty="0" err="1"/>
              <a:t>п__ля</a:t>
            </a:r>
            <a:r>
              <a:rPr lang="ru-RU" dirty="0"/>
              <a:t>  и  пригорки. Тонким льдом </a:t>
            </a:r>
            <a:r>
              <a:rPr lang="ru-RU" dirty="0" err="1"/>
              <a:t>п__крылась</a:t>
            </a:r>
            <a:r>
              <a:rPr lang="ru-RU" dirty="0"/>
              <a:t> река, уснула, как в </a:t>
            </a:r>
            <a:r>
              <a:rPr lang="ru-RU" dirty="0" err="1"/>
              <a:t>ска</a:t>
            </a:r>
            <a:r>
              <a:rPr lang="ru-RU" dirty="0"/>
              <a:t>__</a:t>
            </a:r>
            <a:r>
              <a:rPr lang="ru-RU" dirty="0" err="1"/>
              <a:t>ке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299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224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1.Разобрать слова по составу.     Классный,   подруга,   постучала,   звездочка,   тропинка.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1.Разобрать слова по составу.     Классный,   подруга,   постучала,   звездочка,   тропинка.</dc:title>
  <dc:creator>Виталий</dc:creator>
  <cp:lastModifiedBy>Виталий</cp:lastModifiedBy>
  <cp:revision>2</cp:revision>
  <dcterms:created xsi:type="dcterms:W3CDTF">2013-04-25T14:38:35Z</dcterms:created>
  <dcterms:modified xsi:type="dcterms:W3CDTF">2013-04-25T15:16:05Z</dcterms:modified>
</cp:coreProperties>
</file>