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73" r:id="rId3"/>
    <p:sldId id="259" r:id="rId4"/>
    <p:sldId id="260" r:id="rId5"/>
    <p:sldId id="263" r:id="rId6"/>
    <p:sldId id="272" r:id="rId7"/>
    <p:sldId id="264" r:id="rId8"/>
    <p:sldId id="270" r:id="rId9"/>
    <p:sldId id="265" r:id="rId10"/>
    <p:sldId id="266" r:id="rId11"/>
    <p:sldId id="267" r:id="rId12"/>
    <p:sldId id="268"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CBA3"/>
    <a:srgbClr val="FAC09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5" d="100"/>
          <a:sy n="75" d="100"/>
        </p:scale>
        <p:origin x="-780" y="7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03.05.2013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03.05.2013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03.05.2013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03.05.2013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03.05.2013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03.05.2013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03.05.2013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03.05.2013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03.05.2013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File:Stratford-upon-Avon_-_Church_of_the_Holy_Trinity_-_Shakespeare%27s_funerary_monument.jpg" TargetMode="External"/><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Admin\Рабочий стол\Шекспир\i.jpeg коричневый занавес.jpeg"/>
          <p:cNvPicPr>
            <a:picLocks noChangeAspect="1" noChangeArrowheads="1"/>
          </p:cNvPicPr>
          <p:nvPr/>
        </p:nvPicPr>
        <p:blipFill>
          <a:blip r:embed="rId2"/>
          <a:srcRect/>
          <a:stretch>
            <a:fillRect/>
          </a:stretch>
        </p:blipFill>
        <p:spPr bwMode="auto">
          <a:xfrm>
            <a:off x="-1" y="0"/>
            <a:ext cx="9143999" cy="6858000"/>
          </a:xfrm>
          <a:prstGeom prst="rect">
            <a:avLst/>
          </a:prstGeom>
          <a:noFill/>
        </p:spPr>
      </p:pic>
      <p:pic>
        <p:nvPicPr>
          <p:cNvPr id="3" name="Picture 2" descr="C:\Documents and Settings\Admin\Рабочий стол\1267782686_diplom50310.jpg"/>
          <p:cNvPicPr>
            <a:picLocks noChangeAspect="1" noChangeArrowheads="1"/>
          </p:cNvPicPr>
          <p:nvPr/>
        </p:nvPicPr>
        <p:blipFill>
          <a:blip r:embed="rId3"/>
          <a:srcRect/>
          <a:stretch>
            <a:fillRect/>
          </a:stretch>
        </p:blipFill>
        <p:spPr bwMode="auto">
          <a:xfrm>
            <a:off x="2214546" y="0"/>
            <a:ext cx="4762500" cy="6858000"/>
          </a:xfrm>
          <a:prstGeom prst="rect">
            <a:avLst/>
          </a:prstGeom>
          <a:solidFill>
            <a:srgbClr val="FBCBA3"/>
          </a:solidFill>
        </p:spPr>
      </p:pic>
      <p:sp>
        <p:nvSpPr>
          <p:cNvPr id="8" name="TextBox 7"/>
          <p:cNvSpPr txBox="1"/>
          <p:nvPr/>
        </p:nvSpPr>
        <p:spPr>
          <a:xfrm>
            <a:off x="3286116" y="857233"/>
            <a:ext cx="2571768" cy="584775"/>
          </a:xfrm>
          <a:prstGeom prst="rect">
            <a:avLst/>
          </a:prstGeom>
          <a:solidFill>
            <a:schemeClr val="accent6">
              <a:lumMod val="60000"/>
              <a:lumOff val="40000"/>
            </a:schemeClr>
          </a:solidFill>
        </p:spPr>
        <p:txBody>
          <a:bodyPr wrap="square" rtlCol="0">
            <a:spAutoFit/>
          </a:bodyPr>
          <a:lstStyle/>
          <a:p>
            <a:pPr algn="ctr"/>
            <a:r>
              <a:rPr lang="ru-RU" sz="1600" dirty="0" smtClean="0">
                <a:latin typeface="Times New Roman" pitchFamily="18" charset="0"/>
                <a:cs typeface="Times New Roman" pitchFamily="18" charset="0"/>
              </a:rPr>
              <a:t>Внеклассное мероприятие на английском языке</a:t>
            </a:r>
            <a:endParaRPr lang="ru-RU" sz="1600" dirty="0">
              <a:latin typeface="Times New Roman" pitchFamily="18" charset="0"/>
              <a:cs typeface="Times New Roman" pitchFamily="18" charset="0"/>
            </a:endParaRPr>
          </a:p>
        </p:txBody>
      </p:sp>
      <p:sp>
        <p:nvSpPr>
          <p:cNvPr id="10" name="TextBox 9"/>
          <p:cNvSpPr txBox="1"/>
          <p:nvPr/>
        </p:nvSpPr>
        <p:spPr>
          <a:xfrm>
            <a:off x="3286116" y="1428736"/>
            <a:ext cx="2571768" cy="707886"/>
          </a:xfrm>
          <a:prstGeom prst="rect">
            <a:avLst/>
          </a:prstGeom>
          <a:solidFill>
            <a:srgbClr val="FAC090"/>
          </a:solidFill>
        </p:spPr>
        <p:txBody>
          <a:bodyPr wrap="square" rtlCol="0">
            <a:spAutoFit/>
          </a:bodyPr>
          <a:lstStyle/>
          <a:p>
            <a:pPr algn="ctr"/>
            <a:r>
              <a:rPr lang="ru-RU" sz="2000" dirty="0" smtClean="0">
                <a:latin typeface="Times New Roman" pitchFamily="18" charset="0"/>
                <a:cs typeface="Times New Roman" pitchFamily="18" charset="0"/>
              </a:rPr>
              <a:t>Театрализованное представление</a:t>
            </a:r>
            <a:endParaRPr lang="ru-RU" sz="2000" dirty="0">
              <a:latin typeface="Times New Roman" pitchFamily="18" charset="0"/>
              <a:cs typeface="Times New Roman" pitchFamily="18" charset="0"/>
            </a:endParaRPr>
          </a:p>
        </p:txBody>
      </p:sp>
      <p:sp>
        <p:nvSpPr>
          <p:cNvPr id="14" name="TextBox 13"/>
          <p:cNvSpPr txBox="1"/>
          <p:nvPr/>
        </p:nvSpPr>
        <p:spPr>
          <a:xfrm>
            <a:off x="3571868" y="2714620"/>
            <a:ext cx="2143140" cy="1200329"/>
          </a:xfrm>
          <a:prstGeom prst="rect">
            <a:avLst/>
          </a:prstGeom>
          <a:solidFill>
            <a:srgbClr val="FBCBA3"/>
          </a:solidFill>
        </p:spPr>
        <p:txBody>
          <a:bodyPr wrap="square" rtlCol="0">
            <a:spAutoFit/>
          </a:bodyPr>
          <a:lstStyle/>
          <a:p>
            <a:pPr algn="ctr"/>
            <a:r>
              <a:rPr lang="en-US" sz="2400" b="1" i="1" dirty="0" smtClean="0">
                <a:latin typeface="Times New Roman" pitchFamily="18" charset="0"/>
                <a:cs typeface="Times New Roman" pitchFamily="18" charset="0"/>
              </a:rPr>
              <a:t>The  World  of  William  Shakespeare</a:t>
            </a:r>
            <a:endParaRPr lang="ru-RU" sz="2400" b="1" i="1" dirty="0">
              <a:latin typeface="Times New Roman" pitchFamily="18" charset="0"/>
              <a:cs typeface="Times New Roman" pitchFamily="18" charset="0"/>
            </a:endParaRPr>
          </a:p>
        </p:txBody>
      </p:sp>
      <p:sp>
        <p:nvSpPr>
          <p:cNvPr id="16" name="TextBox 15"/>
          <p:cNvSpPr txBox="1"/>
          <p:nvPr/>
        </p:nvSpPr>
        <p:spPr>
          <a:xfrm>
            <a:off x="3500430" y="4286256"/>
            <a:ext cx="2357454" cy="830997"/>
          </a:xfrm>
          <a:prstGeom prst="rect">
            <a:avLst/>
          </a:prstGeom>
          <a:solidFill>
            <a:schemeClr val="accent6">
              <a:lumMod val="60000"/>
              <a:lumOff val="40000"/>
            </a:schemeClr>
          </a:solidFill>
        </p:spPr>
        <p:txBody>
          <a:bodyPr wrap="square" rtlCol="0">
            <a:spAutoFit/>
          </a:bodyPr>
          <a:lstStyle/>
          <a:p>
            <a:pPr algn="ctr"/>
            <a:r>
              <a:rPr lang="ru-RU" sz="1200" dirty="0" smtClean="0">
                <a:latin typeface="Times New Roman" pitchFamily="18" charset="0"/>
                <a:cs typeface="Times New Roman" pitchFamily="18" charset="0"/>
              </a:rPr>
              <a:t>Учащиеся 7-х классов </a:t>
            </a:r>
          </a:p>
          <a:p>
            <a:pPr algn="ctr"/>
            <a:r>
              <a:rPr lang="ru-RU" sz="1200" dirty="0" smtClean="0">
                <a:latin typeface="Times New Roman" pitchFamily="18" charset="0"/>
                <a:cs typeface="Times New Roman" pitchFamily="18" charset="0"/>
              </a:rPr>
              <a:t>ГБОУ СОШ № 180 </a:t>
            </a:r>
          </a:p>
          <a:p>
            <a:pPr algn="ctr"/>
            <a:r>
              <a:rPr lang="ru-RU" sz="1200" dirty="0" smtClean="0">
                <a:latin typeface="Times New Roman" pitchFamily="18" charset="0"/>
                <a:cs typeface="Times New Roman" pitchFamily="18" charset="0"/>
              </a:rPr>
              <a:t>с углублённым изучением английского языка</a:t>
            </a:r>
            <a:endParaRPr lang="ru-RU" sz="1200" dirty="0">
              <a:latin typeface="Times New Roman" pitchFamily="18" charset="0"/>
              <a:cs typeface="Times New Roman" pitchFamily="18" charset="0"/>
            </a:endParaRPr>
          </a:p>
        </p:txBody>
      </p:sp>
      <p:sp>
        <p:nvSpPr>
          <p:cNvPr id="18" name="TextBox 17"/>
          <p:cNvSpPr txBox="1"/>
          <p:nvPr/>
        </p:nvSpPr>
        <p:spPr>
          <a:xfrm>
            <a:off x="4071934" y="5214950"/>
            <a:ext cx="1357322" cy="461665"/>
          </a:xfrm>
          <a:prstGeom prst="rect">
            <a:avLst/>
          </a:prstGeom>
          <a:solidFill>
            <a:schemeClr val="accent6">
              <a:lumMod val="60000"/>
              <a:lumOff val="40000"/>
            </a:schemeClr>
          </a:solidFill>
        </p:spPr>
        <p:txBody>
          <a:bodyPr wrap="square" rtlCol="0">
            <a:spAutoFit/>
          </a:bodyPr>
          <a:lstStyle/>
          <a:p>
            <a:r>
              <a:rPr lang="ru-RU" sz="1200" dirty="0" smtClean="0">
                <a:latin typeface="Times New Roman" pitchFamily="18" charset="0"/>
                <a:cs typeface="Times New Roman" pitchFamily="18" charset="0"/>
              </a:rPr>
              <a:t>Санкт-Петербург</a:t>
            </a:r>
          </a:p>
          <a:p>
            <a:pPr algn="ctr"/>
            <a:r>
              <a:rPr lang="ru-RU" sz="1200" dirty="0" smtClean="0">
                <a:latin typeface="Times New Roman" pitchFamily="18" charset="0"/>
                <a:cs typeface="Times New Roman" pitchFamily="18" charset="0"/>
              </a:rPr>
              <a:t>2013 год</a:t>
            </a:r>
            <a:endParaRPr lang="ru-RU" sz="1200" dirty="0">
              <a:latin typeface="Times New Roman" pitchFamily="18" charset="0"/>
              <a:cs typeface="Times New Roman" pitchFamily="18" charset="0"/>
            </a:endParaRPr>
          </a:p>
        </p:txBody>
      </p:sp>
      <p:sp>
        <p:nvSpPr>
          <p:cNvPr id="19" name="TextBox 18"/>
          <p:cNvSpPr txBox="1"/>
          <p:nvPr/>
        </p:nvSpPr>
        <p:spPr>
          <a:xfrm>
            <a:off x="5500694" y="6143645"/>
            <a:ext cx="1357322" cy="553998"/>
          </a:xfrm>
          <a:prstGeom prst="rect">
            <a:avLst/>
          </a:prstGeom>
          <a:solidFill>
            <a:schemeClr val="accent6">
              <a:lumMod val="60000"/>
              <a:lumOff val="40000"/>
            </a:schemeClr>
          </a:solidFill>
        </p:spPr>
        <p:txBody>
          <a:bodyPr wrap="square" rtlCol="0">
            <a:spAutoFit/>
          </a:bodyPr>
          <a:lstStyle/>
          <a:p>
            <a:r>
              <a:rPr lang="ru-RU" sz="1000" dirty="0" smtClean="0">
                <a:latin typeface="Times New Roman" pitchFamily="18" charset="0"/>
                <a:cs typeface="Times New Roman" pitchFamily="18" charset="0"/>
              </a:rPr>
              <a:t>Руководитель:</a:t>
            </a:r>
          </a:p>
          <a:p>
            <a:r>
              <a:rPr lang="ru-RU" sz="1000" dirty="0" smtClean="0">
                <a:latin typeface="Times New Roman" pitchFamily="18" charset="0"/>
                <a:cs typeface="Times New Roman" pitchFamily="18" charset="0"/>
              </a:rPr>
              <a:t>Учитель английского языка Васильева Е.В.</a:t>
            </a:r>
            <a:endParaRPr lang="ru-RU" sz="1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0" fill="hold"/>
                                        <p:tgtEl>
                                          <p:spTgt spid="3"/>
                                        </p:tgtEl>
                                        <p:attrNameLst>
                                          <p:attrName>ppt_w</p:attrName>
                                        </p:attrNameLst>
                                      </p:cBhvr>
                                      <p:tavLst>
                                        <p:tav tm="0">
                                          <p:val>
                                            <p:fltVal val="0"/>
                                          </p:val>
                                        </p:tav>
                                        <p:tav tm="100000">
                                          <p:val>
                                            <p:strVal val="#ppt_w"/>
                                          </p:val>
                                        </p:tav>
                                      </p:tavLst>
                                    </p:anim>
                                    <p:anim calcmode="lin" valueType="num">
                                      <p:cBhvr>
                                        <p:cTn id="8" dur="3000" fill="hold"/>
                                        <p:tgtEl>
                                          <p:spTgt spid="3"/>
                                        </p:tgtEl>
                                        <p:attrNameLst>
                                          <p:attrName>ppt_h</p:attrName>
                                        </p:attrNameLst>
                                      </p:cBhvr>
                                      <p:tavLst>
                                        <p:tav tm="0">
                                          <p:val>
                                            <p:fltVal val="0"/>
                                          </p:val>
                                        </p:tav>
                                        <p:tav tm="100000">
                                          <p:val>
                                            <p:strVal val="#ppt_h"/>
                                          </p:val>
                                        </p:tav>
                                      </p:tavLst>
                                    </p:anim>
                                    <p:animEffect transition="in" filter="fade">
                                      <p:cBhvr>
                                        <p:cTn id="9" dur="3000"/>
                                        <p:tgtEl>
                                          <p:spTgt spid="3"/>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3000" fill="hold"/>
                                        <p:tgtEl>
                                          <p:spTgt spid="8"/>
                                        </p:tgtEl>
                                        <p:attrNameLst>
                                          <p:attrName>ppt_w</p:attrName>
                                        </p:attrNameLst>
                                      </p:cBhvr>
                                      <p:tavLst>
                                        <p:tav tm="0">
                                          <p:val>
                                            <p:fltVal val="0"/>
                                          </p:val>
                                        </p:tav>
                                        <p:tav tm="100000">
                                          <p:val>
                                            <p:strVal val="#ppt_w"/>
                                          </p:val>
                                        </p:tav>
                                      </p:tavLst>
                                    </p:anim>
                                    <p:anim calcmode="lin" valueType="num">
                                      <p:cBhvr>
                                        <p:cTn id="13" dur="3000" fill="hold"/>
                                        <p:tgtEl>
                                          <p:spTgt spid="8"/>
                                        </p:tgtEl>
                                        <p:attrNameLst>
                                          <p:attrName>ppt_h</p:attrName>
                                        </p:attrNameLst>
                                      </p:cBhvr>
                                      <p:tavLst>
                                        <p:tav tm="0">
                                          <p:val>
                                            <p:fltVal val="0"/>
                                          </p:val>
                                        </p:tav>
                                        <p:tav tm="100000">
                                          <p:val>
                                            <p:strVal val="#ppt_h"/>
                                          </p:val>
                                        </p:tav>
                                      </p:tavLst>
                                    </p:anim>
                                    <p:animEffect transition="in" filter="fade">
                                      <p:cBhvr>
                                        <p:cTn id="14" dur="3000"/>
                                        <p:tgtEl>
                                          <p:spTgt spid="8"/>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3000" fill="hold"/>
                                        <p:tgtEl>
                                          <p:spTgt spid="10"/>
                                        </p:tgtEl>
                                        <p:attrNameLst>
                                          <p:attrName>ppt_w</p:attrName>
                                        </p:attrNameLst>
                                      </p:cBhvr>
                                      <p:tavLst>
                                        <p:tav tm="0">
                                          <p:val>
                                            <p:fltVal val="0"/>
                                          </p:val>
                                        </p:tav>
                                        <p:tav tm="100000">
                                          <p:val>
                                            <p:strVal val="#ppt_w"/>
                                          </p:val>
                                        </p:tav>
                                      </p:tavLst>
                                    </p:anim>
                                    <p:anim calcmode="lin" valueType="num">
                                      <p:cBhvr>
                                        <p:cTn id="18" dur="3000" fill="hold"/>
                                        <p:tgtEl>
                                          <p:spTgt spid="10"/>
                                        </p:tgtEl>
                                        <p:attrNameLst>
                                          <p:attrName>ppt_h</p:attrName>
                                        </p:attrNameLst>
                                      </p:cBhvr>
                                      <p:tavLst>
                                        <p:tav tm="0">
                                          <p:val>
                                            <p:fltVal val="0"/>
                                          </p:val>
                                        </p:tav>
                                        <p:tav tm="100000">
                                          <p:val>
                                            <p:strVal val="#ppt_h"/>
                                          </p:val>
                                        </p:tav>
                                      </p:tavLst>
                                    </p:anim>
                                    <p:animEffect transition="in" filter="fade">
                                      <p:cBhvr>
                                        <p:cTn id="19" dur="3000"/>
                                        <p:tgtEl>
                                          <p:spTgt spid="10"/>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3000" fill="hold"/>
                                        <p:tgtEl>
                                          <p:spTgt spid="14"/>
                                        </p:tgtEl>
                                        <p:attrNameLst>
                                          <p:attrName>ppt_w</p:attrName>
                                        </p:attrNameLst>
                                      </p:cBhvr>
                                      <p:tavLst>
                                        <p:tav tm="0">
                                          <p:val>
                                            <p:fltVal val="0"/>
                                          </p:val>
                                        </p:tav>
                                        <p:tav tm="100000">
                                          <p:val>
                                            <p:strVal val="#ppt_w"/>
                                          </p:val>
                                        </p:tav>
                                      </p:tavLst>
                                    </p:anim>
                                    <p:anim calcmode="lin" valueType="num">
                                      <p:cBhvr>
                                        <p:cTn id="23" dur="3000" fill="hold"/>
                                        <p:tgtEl>
                                          <p:spTgt spid="14"/>
                                        </p:tgtEl>
                                        <p:attrNameLst>
                                          <p:attrName>ppt_h</p:attrName>
                                        </p:attrNameLst>
                                      </p:cBhvr>
                                      <p:tavLst>
                                        <p:tav tm="0">
                                          <p:val>
                                            <p:fltVal val="0"/>
                                          </p:val>
                                        </p:tav>
                                        <p:tav tm="100000">
                                          <p:val>
                                            <p:strVal val="#ppt_h"/>
                                          </p:val>
                                        </p:tav>
                                      </p:tavLst>
                                    </p:anim>
                                    <p:animEffect transition="in" filter="fade">
                                      <p:cBhvr>
                                        <p:cTn id="24" dur="3000"/>
                                        <p:tgtEl>
                                          <p:spTgt spid="14"/>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3000" fill="hold"/>
                                        <p:tgtEl>
                                          <p:spTgt spid="16"/>
                                        </p:tgtEl>
                                        <p:attrNameLst>
                                          <p:attrName>ppt_w</p:attrName>
                                        </p:attrNameLst>
                                      </p:cBhvr>
                                      <p:tavLst>
                                        <p:tav tm="0">
                                          <p:val>
                                            <p:fltVal val="0"/>
                                          </p:val>
                                        </p:tav>
                                        <p:tav tm="100000">
                                          <p:val>
                                            <p:strVal val="#ppt_w"/>
                                          </p:val>
                                        </p:tav>
                                      </p:tavLst>
                                    </p:anim>
                                    <p:anim calcmode="lin" valueType="num">
                                      <p:cBhvr>
                                        <p:cTn id="28" dur="3000" fill="hold"/>
                                        <p:tgtEl>
                                          <p:spTgt spid="16"/>
                                        </p:tgtEl>
                                        <p:attrNameLst>
                                          <p:attrName>ppt_h</p:attrName>
                                        </p:attrNameLst>
                                      </p:cBhvr>
                                      <p:tavLst>
                                        <p:tav tm="0">
                                          <p:val>
                                            <p:fltVal val="0"/>
                                          </p:val>
                                        </p:tav>
                                        <p:tav tm="100000">
                                          <p:val>
                                            <p:strVal val="#ppt_h"/>
                                          </p:val>
                                        </p:tav>
                                      </p:tavLst>
                                    </p:anim>
                                    <p:animEffect transition="in" filter="fade">
                                      <p:cBhvr>
                                        <p:cTn id="29" dur="3000"/>
                                        <p:tgtEl>
                                          <p:spTgt spid="16"/>
                                        </p:tgtEl>
                                      </p:cBhvr>
                                    </p:animEffect>
                                  </p:childTnLst>
                                </p:cTn>
                              </p:par>
                              <p:par>
                                <p:cTn id="30" presetID="53"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3000" fill="hold"/>
                                        <p:tgtEl>
                                          <p:spTgt spid="18"/>
                                        </p:tgtEl>
                                        <p:attrNameLst>
                                          <p:attrName>ppt_w</p:attrName>
                                        </p:attrNameLst>
                                      </p:cBhvr>
                                      <p:tavLst>
                                        <p:tav tm="0">
                                          <p:val>
                                            <p:fltVal val="0"/>
                                          </p:val>
                                        </p:tav>
                                        <p:tav tm="100000">
                                          <p:val>
                                            <p:strVal val="#ppt_w"/>
                                          </p:val>
                                        </p:tav>
                                      </p:tavLst>
                                    </p:anim>
                                    <p:anim calcmode="lin" valueType="num">
                                      <p:cBhvr>
                                        <p:cTn id="33" dur="3000" fill="hold"/>
                                        <p:tgtEl>
                                          <p:spTgt spid="18"/>
                                        </p:tgtEl>
                                        <p:attrNameLst>
                                          <p:attrName>ppt_h</p:attrName>
                                        </p:attrNameLst>
                                      </p:cBhvr>
                                      <p:tavLst>
                                        <p:tav tm="0">
                                          <p:val>
                                            <p:fltVal val="0"/>
                                          </p:val>
                                        </p:tav>
                                        <p:tav tm="100000">
                                          <p:val>
                                            <p:strVal val="#ppt_h"/>
                                          </p:val>
                                        </p:tav>
                                      </p:tavLst>
                                    </p:anim>
                                    <p:animEffect transition="in" filter="fade">
                                      <p:cBhvr>
                                        <p:cTn id="34" dur="3000"/>
                                        <p:tgtEl>
                                          <p:spTgt spid="18"/>
                                        </p:tgtEl>
                                      </p:cBhvr>
                                    </p:animEffect>
                                  </p:childTnLst>
                                </p:cTn>
                              </p:par>
                              <p:par>
                                <p:cTn id="35" presetID="53"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3000" fill="hold"/>
                                        <p:tgtEl>
                                          <p:spTgt spid="19"/>
                                        </p:tgtEl>
                                        <p:attrNameLst>
                                          <p:attrName>ppt_w</p:attrName>
                                        </p:attrNameLst>
                                      </p:cBhvr>
                                      <p:tavLst>
                                        <p:tav tm="0">
                                          <p:val>
                                            <p:fltVal val="0"/>
                                          </p:val>
                                        </p:tav>
                                        <p:tav tm="100000">
                                          <p:val>
                                            <p:strVal val="#ppt_w"/>
                                          </p:val>
                                        </p:tav>
                                      </p:tavLst>
                                    </p:anim>
                                    <p:anim calcmode="lin" valueType="num">
                                      <p:cBhvr>
                                        <p:cTn id="38" dur="3000" fill="hold"/>
                                        <p:tgtEl>
                                          <p:spTgt spid="19"/>
                                        </p:tgtEl>
                                        <p:attrNameLst>
                                          <p:attrName>ppt_h</p:attrName>
                                        </p:attrNameLst>
                                      </p:cBhvr>
                                      <p:tavLst>
                                        <p:tav tm="0">
                                          <p:val>
                                            <p:fltVal val="0"/>
                                          </p:val>
                                        </p:tav>
                                        <p:tav tm="100000">
                                          <p:val>
                                            <p:strVal val="#ppt_h"/>
                                          </p:val>
                                        </p:tav>
                                      </p:tavLst>
                                    </p:anim>
                                    <p:animEffect transition="in" filter="fade">
                                      <p:cBhvr>
                                        <p:cTn id="39" dur="3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4" grpId="0" animBg="1"/>
      <p:bldP spid="16" grpId="0" animBg="1"/>
      <p:bldP spid="18" grpId="0" animBg="1"/>
      <p:bldP spid="1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Documents and Settings\Admin\Рабочий стол\Шекспир\i.jpeg коричневый.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TextBox 2"/>
          <p:cNvSpPr txBox="1"/>
          <p:nvPr/>
        </p:nvSpPr>
        <p:spPr>
          <a:xfrm>
            <a:off x="2000232" y="285728"/>
            <a:ext cx="5572164" cy="584775"/>
          </a:xfrm>
          <a:prstGeom prst="rect">
            <a:avLst/>
          </a:prstGeom>
          <a:noFill/>
        </p:spPr>
        <p:txBody>
          <a:bodyPr wrap="square" rtlCol="0">
            <a:spAutoFit/>
          </a:bodyPr>
          <a:lstStyle/>
          <a:p>
            <a:pPr algn="ctr"/>
            <a:r>
              <a:rPr lang="en-US" sz="3200" b="1" i="1" dirty="0" smtClean="0">
                <a:latin typeface="Times New Roman" pitchFamily="18" charset="0"/>
                <a:cs typeface="Times New Roman" pitchFamily="18" charset="0"/>
              </a:rPr>
              <a:t>Hamlet</a:t>
            </a:r>
            <a:endParaRPr lang="ru-RU" sz="3200" b="1" i="1" dirty="0">
              <a:latin typeface="Times New Roman" pitchFamily="18" charset="0"/>
              <a:cs typeface="Times New Roman" pitchFamily="18" charset="0"/>
            </a:endParaRPr>
          </a:p>
        </p:txBody>
      </p:sp>
      <p:sp>
        <p:nvSpPr>
          <p:cNvPr id="4" name="TextBox 3"/>
          <p:cNvSpPr txBox="1"/>
          <p:nvPr/>
        </p:nvSpPr>
        <p:spPr>
          <a:xfrm>
            <a:off x="714348" y="1357298"/>
            <a:ext cx="7429552" cy="4031873"/>
          </a:xfrm>
          <a:prstGeom prst="rect">
            <a:avLst/>
          </a:prstGeom>
          <a:noFill/>
        </p:spPr>
        <p:txBody>
          <a:bodyPr wrap="square" rtlCol="0">
            <a:spAutoFit/>
          </a:bodyPr>
          <a:lstStyle/>
          <a:p>
            <a:pPr algn="just"/>
            <a:r>
              <a:rPr lang="en-US" sz="3200" b="1" i="1" dirty="0" smtClean="0">
                <a:latin typeface="Times New Roman" pitchFamily="18" charset="0"/>
                <a:cs typeface="Times New Roman" pitchFamily="18" charset="0"/>
              </a:rPr>
              <a:t>Love  can  be  different.  Sometimes  it  is  happy,  at  other  times  it’s  unhappy.  But  it’s  a  tragedy  when  people  forget  about  it,  thinking  only  about  money  and  power.  It  brings  sufferings  to  many  people.  Poor  Hamlet  had  to  take  revenge  on  his  uncle  for  his  killed  father  whom  he  loved  most  of  all.</a:t>
            </a:r>
            <a:endParaRPr lang="ru-RU" sz="3200" b="1" i="1"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Documents and Settings\Admin\Рабочий стол\Шекспир\i.jpeg коричневый.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TextBox 2"/>
          <p:cNvSpPr txBox="1"/>
          <p:nvPr/>
        </p:nvSpPr>
        <p:spPr>
          <a:xfrm>
            <a:off x="1857356" y="642918"/>
            <a:ext cx="6000792" cy="584775"/>
          </a:xfrm>
          <a:prstGeom prst="rect">
            <a:avLst/>
          </a:prstGeom>
          <a:noFill/>
        </p:spPr>
        <p:txBody>
          <a:bodyPr wrap="square" rtlCol="0">
            <a:spAutoFit/>
          </a:bodyPr>
          <a:lstStyle/>
          <a:p>
            <a:pPr algn="ctr"/>
            <a:r>
              <a:rPr lang="en-US" sz="3200" b="1" i="1" dirty="0" smtClean="0">
                <a:latin typeface="Times New Roman" pitchFamily="18" charset="0"/>
                <a:cs typeface="Times New Roman" pitchFamily="18" charset="0"/>
              </a:rPr>
              <a:t>Romeo  and  Juliet</a:t>
            </a:r>
            <a:endParaRPr lang="ru-RU" sz="3200" b="1" i="1" dirty="0">
              <a:latin typeface="Times New Roman" pitchFamily="18" charset="0"/>
              <a:cs typeface="Times New Roman" pitchFamily="18" charset="0"/>
            </a:endParaRPr>
          </a:p>
        </p:txBody>
      </p:sp>
      <p:sp>
        <p:nvSpPr>
          <p:cNvPr id="4" name="TextBox 3"/>
          <p:cNvSpPr txBox="1"/>
          <p:nvPr/>
        </p:nvSpPr>
        <p:spPr>
          <a:xfrm>
            <a:off x="928662" y="1714488"/>
            <a:ext cx="7572428" cy="2062103"/>
          </a:xfrm>
          <a:prstGeom prst="rect">
            <a:avLst/>
          </a:prstGeom>
          <a:noFill/>
        </p:spPr>
        <p:txBody>
          <a:bodyPr wrap="square" rtlCol="0">
            <a:spAutoFit/>
          </a:bodyPr>
          <a:lstStyle/>
          <a:p>
            <a:pPr algn="just"/>
            <a:r>
              <a:rPr lang="en-US" sz="3200" b="1" i="1" dirty="0" smtClean="0">
                <a:latin typeface="Times New Roman" pitchFamily="18" charset="0"/>
                <a:cs typeface="Times New Roman" pitchFamily="18" charset="0"/>
              </a:rPr>
              <a:t>Youth  and  love,  the  two  main  topics …</a:t>
            </a:r>
          </a:p>
          <a:p>
            <a:pPr algn="just"/>
            <a:r>
              <a:rPr lang="en-US" sz="3200" b="1" i="1" dirty="0" smtClean="0">
                <a:latin typeface="Times New Roman" pitchFamily="18" charset="0"/>
                <a:cs typeface="Times New Roman" pitchFamily="18" charset="0"/>
              </a:rPr>
              <a:t>I’m  sure  you  will  agree  that  “Romeo  and  Juliet”  is  the  best  play  about  love  and  youth. </a:t>
            </a:r>
            <a:endParaRPr lang="ru-RU" sz="3200" b="1" i="1"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Documents and Settings\Admin\Рабочий стол\Шекспир\i.jpeg коричневый.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TextBox 2"/>
          <p:cNvSpPr txBox="1"/>
          <p:nvPr/>
        </p:nvSpPr>
        <p:spPr>
          <a:xfrm>
            <a:off x="857224" y="571480"/>
            <a:ext cx="7072362" cy="4031873"/>
          </a:xfrm>
          <a:prstGeom prst="rect">
            <a:avLst/>
          </a:prstGeom>
          <a:noFill/>
        </p:spPr>
        <p:txBody>
          <a:bodyPr wrap="square" rtlCol="0">
            <a:spAutoFit/>
          </a:bodyPr>
          <a:lstStyle/>
          <a:p>
            <a:pPr algn="ctr"/>
            <a:r>
              <a:rPr lang="en-US" sz="3200" b="1" i="1" dirty="0" smtClean="0">
                <a:latin typeface="Times New Roman" pitchFamily="18" charset="0"/>
                <a:cs typeface="Times New Roman" pitchFamily="18" charset="0"/>
              </a:rPr>
              <a:t>Reading  or  watching  Shakespeare’s  works  we  feel  that  our  hearts  are  full  of  hope,  full  of  pleasant  expectations.  We  wish  you  a  lot  of  sun  and  lots  of  smiles  every  day.  And  we  hope  that  you  will  love  the  great  William  Shakespeare,  as  we  love  him.  Thank  you.</a:t>
            </a:r>
            <a:endParaRPr lang="ru-RU" sz="3200" b="1" i="1"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Documents and Settings\Admin\Рабочий стол\Шекспир\i.jpeg коричневый.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 name="TextBox 3"/>
          <p:cNvSpPr txBox="1"/>
          <p:nvPr/>
        </p:nvSpPr>
        <p:spPr>
          <a:xfrm>
            <a:off x="714348" y="571480"/>
            <a:ext cx="6286544"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Интернет ресурсы:</a:t>
            </a:r>
            <a:endParaRPr lang="ru-RU" sz="2400" dirty="0">
              <a:latin typeface="Times New Roman" pitchFamily="18" charset="0"/>
              <a:cs typeface="Times New Roman" pitchFamily="18" charset="0"/>
            </a:endParaRPr>
          </a:p>
        </p:txBody>
      </p:sp>
      <p:sp>
        <p:nvSpPr>
          <p:cNvPr id="6" name="TextBox 5"/>
          <p:cNvSpPr txBox="1"/>
          <p:nvPr/>
        </p:nvSpPr>
        <p:spPr>
          <a:xfrm>
            <a:off x="785786" y="1142984"/>
            <a:ext cx="4714908"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http://www.londoninfocus.com/d</a:t>
            </a:r>
            <a:endParaRPr lang="ru-RU" sz="2400" dirty="0">
              <a:latin typeface="Times New Roman" pitchFamily="18" charset="0"/>
              <a:cs typeface="Times New Roman" pitchFamily="18" charset="0"/>
            </a:endParaRPr>
          </a:p>
        </p:txBody>
      </p:sp>
      <p:sp>
        <p:nvSpPr>
          <p:cNvPr id="7" name="TextBox 6"/>
          <p:cNvSpPr txBox="1"/>
          <p:nvPr/>
        </p:nvSpPr>
        <p:spPr>
          <a:xfrm>
            <a:off x="785786" y="1500174"/>
            <a:ext cx="4214842" cy="738664"/>
          </a:xfrm>
          <a:prstGeom prst="rect">
            <a:avLst/>
          </a:prstGeom>
          <a:noFill/>
        </p:spPr>
        <p:txBody>
          <a:bodyPr wrap="square" rtlCol="0">
            <a:spAutoFit/>
          </a:bodyPr>
          <a:lstStyle/>
          <a:p>
            <a:r>
              <a:rPr lang="en-US" sz="2400" dirty="0" smtClean="0">
                <a:latin typeface="Times New Roman" pitchFamily="18" charset="0"/>
                <a:cs typeface="Times New Roman" pitchFamily="18" charset="0"/>
              </a:rPr>
              <a:t>http://www.travellinghistorian</a:t>
            </a:r>
            <a:r>
              <a:rPr lang="en-US" sz="2400" dirty="0" smtClean="0">
                <a:latin typeface="Times New Roman" pitchFamily="18" charset="0"/>
                <a:cs typeface="Times New Roman" pitchFamily="18" charset="0"/>
              </a:rPr>
              <a:t>…</a:t>
            </a:r>
            <a:r>
              <a:rPr lang="en-US" dirty="0" smtClean="0"/>
              <a:t> </a:t>
            </a:r>
            <a:endParaRPr lang="ru-RU" dirty="0"/>
          </a:p>
        </p:txBody>
      </p:sp>
      <p:sp>
        <p:nvSpPr>
          <p:cNvPr id="8" name="TextBox 7"/>
          <p:cNvSpPr txBox="1"/>
          <p:nvPr/>
        </p:nvSpPr>
        <p:spPr>
          <a:xfrm>
            <a:off x="785786" y="1857364"/>
            <a:ext cx="4500594"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http://</a:t>
            </a:r>
            <a:r>
              <a:rPr lang="en-US" sz="2400" dirty="0" smtClean="0">
                <a:latin typeface="Times New Roman" pitchFamily="18" charset="0"/>
                <a:cs typeface="Times New Roman" pitchFamily="18" charset="0"/>
              </a:rPr>
              <a:t>www.gardentoursofengla…</a:t>
            </a:r>
            <a:endParaRPr lang="ru-RU" sz="2400" dirty="0">
              <a:latin typeface="Times New Roman" pitchFamily="18" charset="0"/>
              <a:cs typeface="Times New Roman" pitchFamily="18" charset="0"/>
            </a:endParaRPr>
          </a:p>
        </p:txBody>
      </p:sp>
      <p:sp>
        <p:nvSpPr>
          <p:cNvPr id="9" name="TextBox 8"/>
          <p:cNvSpPr txBox="1"/>
          <p:nvPr/>
        </p:nvSpPr>
        <p:spPr>
          <a:xfrm>
            <a:off x="785786" y="2214554"/>
            <a:ext cx="4572032"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http://www.absoluteastronomy.c</a:t>
            </a:r>
            <a:endParaRPr lang="ru-RU" sz="2400" dirty="0">
              <a:latin typeface="Times New Roman" pitchFamily="18" charset="0"/>
              <a:cs typeface="Times New Roman" pitchFamily="18" charset="0"/>
            </a:endParaRPr>
          </a:p>
        </p:txBody>
      </p:sp>
      <p:sp>
        <p:nvSpPr>
          <p:cNvPr id="10" name="TextBox 9"/>
          <p:cNvSpPr txBox="1"/>
          <p:nvPr/>
        </p:nvSpPr>
        <p:spPr>
          <a:xfrm>
            <a:off x="714348" y="2571744"/>
            <a:ext cx="4572032"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http://www.globe-theatre.org.u…</a:t>
            </a:r>
            <a:endParaRPr lang="ru-RU" sz="2400" dirty="0">
              <a:latin typeface="Times New Roman" pitchFamily="18" charset="0"/>
              <a:cs typeface="Times New Roman" pitchFamily="18" charset="0"/>
            </a:endParaRPr>
          </a:p>
        </p:txBody>
      </p:sp>
      <p:sp>
        <p:nvSpPr>
          <p:cNvPr id="11" name="TextBox 10"/>
          <p:cNvSpPr txBox="1"/>
          <p:nvPr/>
        </p:nvSpPr>
        <p:spPr>
          <a:xfrm>
            <a:off x="785786" y="2928934"/>
            <a:ext cx="4286280"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http://wiki.iteach.ru/index.ph…</a:t>
            </a:r>
            <a:endParaRPr lang="ru-RU" sz="2400" dirty="0">
              <a:latin typeface="Times New Roman" pitchFamily="18" charset="0"/>
              <a:cs typeface="Times New Roman" pitchFamily="18" charset="0"/>
            </a:endParaRPr>
          </a:p>
        </p:txBody>
      </p:sp>
      <p:sp>
        <p:nvSpPr>
          <p:cNvPr id="12" name="TextBox 11"/>
          <p:cNvSpPr txBox="1"/>
          <p:nvPr/>
        </p:nvSpPr>
        <p:spPr>
          <a:xfrm>
            <a:off x="785786" y="3286124"/>
            <a:ext cx="5072098" cy="830997"/>
          </a:xfrm>
          <a:prstGeom prst="rect">
            <a:avLst/>
          </a:prstGeom>
          <a:noFill/>
        </p:spPr>
        <p:txBody>
          <a:bodyPr wrap="square" rtlCol="0">
            <a:spAutoFit/>
          </a:bodyPr>
          <a:lstStyle/>
          <a:p>
            <a:r>
              <a:rPr lang="en-US" sz="2400" dirty="0" smtClean="0">
                <a:latin typeface="Times New Roman" pitchFamily="18" charset="0"/>
                <a:cs typeface="Times New Roman" pitchFamily="18" charset="0"/>
              </a:rPr>
              <a:t>http://www.baskent.edu.tr/~kostur/ilginc/classrooms.html</a:t>
            </a:r>
            <a:endParaRPr lang="ru-RU" sz="2400" dirty="0">
              <a:latin typeface="Times New Roman" pitchFamily="18" charset="0"/>
              <a:cs typeface="Times New Roman" pitchFamily="18" charset="0"/>
            </a:endParaRPr>
          </a:p>
        </p:txBody>
      </p:sp>
      <p:sp>
        <p:nvSpPr>
          <p:cNvPr id="14" name="Прямоугольник 13"/>
          <p:cNvSpPr/>
          <p:nvPr/>
        </p:nvSpPr>
        <p:spPr>
          <a:xfrm>
            <a:off x="857224" y="4000504"/>
            <a:ext cx="4942324" cy="461665"/>
          </a:xfrm>
          <a:prstGeom prst="rect">
            <a:avLst/>
          </a:prstGeom>
        </p:spPr>
        <p:txBody>
          <a:bodyPr wrap="square">
            <a:spAutoFit/>
          </a:bodyPr>
          <a:lstStyle/>
          <a:p>
            <a:r>
              <a:rPr lang="en-US" sz="2400" dirty="0" smtClean="0">
                <a:latin typeface="Times New Roman" pitchFamily="18" charset="0"/>
                <a:cs typeface="Times New Roman" pitchFamily="18" charset="0"/>
              </a:rPr>
              <a:t>www.thefleeceinn.co.uk</a:t>
            </a:r>
            <a:endParaRPr lang="ru-RU" sz="2400" dirty="0">
              <a:latin typeface="Times New Roman" pitchFamily="18" charset="0"/>
              <a:cs typeface="Times New Roman" pitchFamily="18" charset="0"/>
            </a:endParaRPr>
          </a:p>
        </p:txBody>
      </p:sp>
      <p:sp>
        <p:nvSpPr>
          <p:cNvPr id="15" name="TextBox 14"/>
          <p:cNvSpPr txBox="1"/>
          <p:nvPr/>
        </p:nvSpPr>
        <p:spPr>
          <a:xfrm>
            <a:off x="857224" y="4357694"/>
            <a:ext cx="4357718" cy="461665"/>
          </a:xfrm>
          <a:prstGeom prst="rect">
            <a:avLst/>
          </a:prstGeom>
          <a:noFill/>
        </p:spPr>
        <p:txBody>
          <a:bodyPr wrap="square" rtlCol="0">
            <a:spAutoFit/>
          </a:bodyPr>
          <a:lstStyle/>
          <a:p>
            <a:r>
              <a:rPr lang="en-US" sz="2400" dirty="0" smtClean="0">
                <a:latin typeface="Times New Roman" pitchFamily="18" charset="0"/>
                <a:cs typeface="Times New Roman" pitchFamily="18" charset="0"/>
              </a:rPr>
              <a:t>http://literature11.pbworks.com</a:t>
            </a:r>
            <a:endParaRPr lang="ru-RU" sz="24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Documents and Settings\Admin\Рабочий стол\Шекспир\i.jpegзанавес.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28675" name="Picture 3" descr="C:\Documents and Settings\Admin\Рабочий стол\i.jpeg31.jpeg"/>
          <p:cNvPicPr>
            <a:picLocks noChangeAspect="1" noChangeArrowheads="1"/>
          </p:cNvPicPr>
          <p:nvPr/>
        </p:nvPicPr>
        <p:blipFill>
          <a:blip r:embed="rId3"/>
          <a:srcRect/>
          <a:stretch>
            <a:fillRect/>
          </a:stretch>
        </p:blipFill>
        <p:spPr bwMode="auto">
          <a:xfrm>
            <a:off x="3571868" y="1857363"/>
            <a:ext cx="1940256" cy="2670077"/>
          </a:xfrm>
          <a:prstGeom prst="rect">
            <a:avLst/>
          </a:prstGeom>
          <a:ln w="88900" cap="sq" cmpd="thickThin">
            <a:solidFill>
              <a:schemeClr val="accent2">
                <a:lumMod val="75000"/>
              </a:schemeClr>
            </a:solidFill>
            <a:prstDash val="solid"/>
            <a:miter lim="800000"/>
          </a:ln>
          <a:effectLst>
            <a:innerShdw blurRad="76200">
              <a:srgbClr val="000000"/>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p:cTn id="7" dur="3000" fill="hold"/>
                                        <p:tgtEl>
                                          <p:spTgt spid="28674"/>
                                        </p:tgtEl>
                                        <p:attrNameLst>
                                          <p:attrName>ppt_w</p:attrName>
                                        </p:attrNameLst>
                                      </p:cBhvr>
                                      <p:tavLst>
                                        <p:tav tm="0">
                                          <p:val>
                                            <p:fltVal val="0"/>
                                          </p:val>
                                        </p:tav>
                                        <p:tav tm="100000">
                                          <p:val>
                                            <p:strVal val="#ppt_w"/>
                                          </p:val>
                                        </p:tav>
                                      </p:tavLst>
                                    </p:anim>
                                    <p:anim calcmode="lin" valueType="num">
                                      <p:cBhvr>
                                        <p:cTn id="8" dur="3000" fill="hold"/>
                                        <p:tgtEl>
                                          <p:spTgt spid="28674"/>
                                        </p:tgtEl>
                                        <p:attrNameLst>
                                          <p:attrName>ppt_h</p:attrName>
                                        </p:attrNameLst>
                                      </p:cBhvr>
                                      <p:tavLst>
                                        <p:tav tm="0">
                                          <p:val>
                                            <p:fltVal val="0"/>
                                          </p:val>
                                        </p:tav>
                                        <p:tav tm="100000">
                                          <p:val>
                                            <p:strVal val="#ppt_h"/>
                                          </p:val>
                                        </p:tav>
                                      </p:tavLst>
                                    </p:anim>
                                    <p:animEffect transition="in" filter="fade">
                                      <p:cBhvr>
                                        <p:cTn id="9" dur="3000"/>
                                        <p:tgtEl>
                                          <p:spTgt spid="28674"/>
                                        </p:tgtEl>
                                      </p:cBhvr>
                                    </p:animEffect>
                                  </p:childTnLst>
                                </p:cTn>
                              </p:par>
                              <p:par>
                                <p:cTn id="10" presetID="53" presetClass="entr" presetSubtype="0" fill="hold" nodeType="withEffect">
                                  <p:stCondLst>
                                    <p:cond delay="0"/>
                                  </p:stCondLst>
                                  <p:childTnLst>
                                    <p:set>
                                      <p:cBhvr>
                                        <p:cTn id="11" dur="1" fill="hold">
                                          <p:stCondLst>
                                            <p:cond delay="0"/>
                                          </p:stCondLst>
                                        </p:cTn>
                                        <p:tgtEl>
                                          <p:spTgt spid="28675"/>
                                        </p:tgtEl>
                                        <p:attrNameLst>
                                          <p:attrName>style.visibility</p:attrName>
                                        </p:attrNameLst>
                                      </p:cBhvr>
                                      <p:to>
                                        <p:strVal val="visible"/>
                                      </p:to>
                                    </p:set>
                                    <p:anim calcmode="lin" valueType="num">
                                      <p:cBhvr>
                                        <p:cTn id="12" dur="3000" fill="hold"/>
                                        <p:tgtEl>
                                          <p:spTgt spid="28675"/>
                                        </p:tgtEl>
                                        <p:attrNameLst>
                                          <p:attrName>ppt_w</p:attrName>
                                        </p:attrNameLst>
                                      </p:cBhvr>
                                      <p:tavLst>
                                        <p:tav tm="0">
                                          <p:val>
                                            <p:fltVal val="0"/>
                                          </p:val>
                                        </p:tav>
                                        <p:tav tm="100000">
                                          <p:val>
                                            <p:strVal val="#ppt_w"/>
                                          </p:val>
                                        </p:tav>
                                      </p:tavLst>
                                    </p:anim>
                                    <p:anim calcmode="lin" valueType="num">
                                      <p:cBhvr>
                                        <p:cTn id="13" dur="3000" fill="hold"/>
                                        <p:tgtEl>
                                          <p:spTgt spid="28675"/>
                                        </p:tgtEl>
                                        <p:attrNameLst>
                                          <p:attrName>ppt_h</p:attrName>
                                        </p:attrNameLst>
                                      </p:cBhvr>
                                      <p:tavLst>
                                        <p:tav tm="0">
                                          <p:val>
                                            <p:fltVal val="0"/>
                                          </p:val>
                                        </p:tav>
                                        <p:tav tm="100000">
                                          <p:val>
                                            <p:strVal val="#ppt_h"/>
                                          </p:val>
                                        </p:tav>
                                      </p:tavLst>
                                    </p:anim>
                                    <p:animEffect transition="in" filter="fade">
                                      <p:cBhvr>
                                        <p:cTn id="14" dur="3000"/>
                                        <p:tgtEl>
                                          <p:spTgt spid="286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Admin\Рабочий стол\Шекспир\i.jpeg коричневый.jpeg"/>
          <p:cNvPicPr>
            <a:picLocks noChangeAspect="1" noChangeArrowheads="1"/>
          </p:cNvPicPr>
          <p:nvPr/>
        </p:nvPicPr>
        <p:blipFill>
          <a:blip r:embed="rId2"/>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pic>
        <p:nvPicPr>
          <p:cNvPr id="3" name="Picture 2" descr="C:\Documents and Settings\Admin\Рабочий стол\house.jpg"/>
          <p:cNvPicPr>
            <a:picLocks noChangeAspect="1" noChangeArrowheads="1"/>
          </p:cNvPicPr>
          <p:nvPr/>
        </p:nvPicPr>
        <p:blipFill>
          <a:blip r:embed="rId3"/>
          <a:srcRect/>
          <a:stretch>
            <a:fillRect/>
          </a:stretch>
        </p:blipFill>
        <p:spPr bwMode="auto">
          <a:xfrm>
            <a:off x="785786" y="3357562"/>
            <a:ext cx="2857500" cy="2066925"/>
          </a:xfrm>
          <a:prstGeom prst="rect">
            <a:avLst/>
          </a:prstGeom>
          <a:ln w="38100" cap="sq">
            <a:solidFill>
              <a:schemeClr val="accent6">
                <a:lumMod val="75000"/>
              </a:schemeClr>
            </a:solidFill>
            <a:prstDash val="solid"/>
            <a:miter lim="800000"/>
          </a:ln>
          <a:effectLst>
            <a:outerShdw blurRad="50800" dist="38100" dir="2700000" algn="tl" rotWithShape="0">
              <a:srgbClr val="000000">
                <a:alpha val="43000"/>
              </a:srgbClr>
            </a:outerShdw>
          </a:effectLst>
        </p:spPr>
      </p:pic>
      <p:sp>
        <p:nvSpPr>
          <p:cNvPr id="4" name="TextBox 3"/>
          <p:cNvSpPr txBox="1"/>
          <p:nvPr/>
        </p:nvSpPr>
        <p:spPr>
          <a:xfrm>
            <a:off x="1500166" y="785794"/>
            <a:ext cx="6357982" cy="584775"/>
          </a:xfrm>
          <a:prstGeom prst="rect">
            <a:avLst/>
          </a:prstGeom>
          <a:noFill/>
        </p:spPr>
        <p:txBody>
          <a:bodyPr wrap="square" rtlCol="0">
            <a:spAutoFit/>
          </a:bodyPr>
          <a:lstStyle/>
          <a:p>
            <a:pPr algn="ctr"/>
            <a:r>
              <a:rPr lang="en-US" sz="3200" b="1" i="1" dirty="0" smtClean="0">
                <a:latin typeface="Times New Roman" pitchFamily="18" charset="0"/>
                <a:cs typeface="Times New Roman" pitchFamily="18" charset="0"/>
              </a:rPr>
              <a:t>Stratford – upon - Avon</a:t>
            </a:r>
            <a:endParaRPr lang="ru-RU" sz="3200" b="1" i="1" dirty="0">
              <a:latin typeface="Times New Roman" pitchFamily="18" charset="0"/>
              <a:cs typeface="Times New Roman" pitchFamily="18" charset="0"/>
            </a:endParaRPr>
          </a:p>
        </p:txBody>
      </p:sp>
      <p:sp>
        <p:nvSpPr>
          <p:cNvPr id="5" name="TextBox 4"/>
          <p:cNvSpPr txBox="1"/>
          <p:nvPr/>
        </p:nvSpPr>
        <p:spPr>
          <a:xfrm>
            <a:off x="2500298" y="5357826"/>
            <a:ext cx="4572032" cy="461665"/>
          </a:xfrm>
          <a:prstGeom prst="rect">
            <a:avLst/>
          </a:prstGeom>
          <a:noFill/>
        </p:spPr>
        <p:txBody>
          <a:bodyPr wrap="square" rtlCol="0">
            <a:spAutoFit/>
          </a:bodyPr>
          <a:lstStyle/>
          <a:p>
            <a:endParaRPr lang="ru-RU" sz="2400" b="1" i="1">
              <a:latin typeface="Times New Roman" pitchFamily="18" charset="0"/>
              <a:cs typeface="Times New Roman" pitchFamily="18" charset="0"/>
            </a:endParaRPr>
          </a:p>
        </p:txBody>
      </p:sp>
      <p:pic>
        <p:nvPicPr>
          <p:cNvPr id="12" name="Picture 2" descr="C:\Documents and Settings\Admin\Рабочий стол\thumb_shakespeares_birthplace.jpg"/>
          <p:cNvPicPr>
            <a:picLocks noChangeAspect="1" noChangeArrowheads="1"/>
          </p:cNvPicPr>
          <p:nvPr/>
        </p:nvPicPr>
        <p:blipFill>
          <a:blip r:embed="rId4"/>
          <a:srcRect/>
          <a:stretch>
            <a:fillRect/>
          </a:stretch>
        </p:blipFill>
        <p:spPr bwMode="auto">
          <a:xfrm>
            <a:off x="5715008" y="2357430"/>
            <a:ext cx="2103437" cy="1390650"/>
          </a:xfrm>
          <a:prstGeom prst="rect">
            <a:avLst/>
          </a:prstGeom>
          <a:ln w="38100" cap="sq">
            <a:solidFill>
              <a:schemeClr val="accent6">
                <a:lumMod val="75000"/>
              </a:schemeClr>
            </a:solidFill>
            <a:prstDash val="solid"/>
            <a:miter lim="800000"/>
          </a:ln>
          <a:effectLst>
            <a:outerShdw blurRad="50800" dist="38100" dir="2700000" algn="tl" rotWithShape="0">
              <a:srgbClr val="000000">
                <a:alpha val="43000"/>
              </a:srgbClr>
            </a:outerShdw>
          </a:effectLst>
        </p:spPr>
      </p:pic>
      <p:sp>
        <p:nvSpPr>
          <p:cNvPr id="14" name="TextBox 13"/>
          <p:cNvSpPr txBox="1"/>
          <p:nvPr/>
        </p:nvSpPr>
        <p:spPr>
          <a:xfrm>
            <a:off x="5286380" y="4714884"/>
            <a:ext cx="3071834" cy="830997"/>
          </a:xfrm>
          <a:prstGeom prst="rect">
            <a:avLst/>
          </a:prstGeom>
          <a:noFill/>
        </p:spPr>
        <p:txBody>
          <a:bodyPr wrap="square" rtlCol="0">
            <a:spAutoFit/>
          </a:bodyPr>
          <a:lstStyle/>
          <a:p>
            <a:pPr algn="ctr"/>
            <a:r>
              <a:rPr lang="en-US" sz="2400" b="1" i="1" dirty="0" smtClean="0">
                <a:latin typeface="Times New Roman" pitchFamily="18" charset="0"/>
                <a:cs typeface="Times New Roman" pitchFamily="18" charset="0"/>
              </a:rPr>
              <a:t>Shakespeare’s birthplace</a:t>
            </a:r>
            <a:endParaRPr lang="ru-RU" sz="2400" b="1" i="1" dirty="0">
              <a:latin typeface="Times New Roman" pitchFamily="18" charset="0"/>
              <a:cs typeface="Times New Roman" pitchFamily="18" charset="0"/>
            </a:endParaRPr>
          </a:p>
        </p:txBody>
      </p:sp>
      <p:sp>
        <p:nvSpPr>
          <p:cNvPr id="15" name="TextBox 14"/>
          <p:cNvSpPr txBox="1"/>
          <p:nvPr/>
        </p:nvSpPr>
        <p:spPr>
          <a:xfrm>
            <a:off x="857224" y="2000240"/>
            <a:ext cx="2928958" cy="461665"/>
          </a:xfrm>
          <a:prstGeom prst="rect">
            <a:avLst/>
          </a:prstGeom>
          <a:noFill/>
        </p:spPr>
        <p:txBody>
          <a:bodyPr wrap="square" rtlCol="0">
            <a:spAutoFit/>
          </a:bodyPr>
          <a:lstStyle/>
          <a:p>
            <a:pPr algn="ctr"/>
            <a:r>
              <a:rPr lang="en-US" sz="2400" b="1" i="1" dirty="0" smtClean="0">
                <a:latin typeface="Times New Roman" pitchFamily="18" charset="0"/>
                <a:cs typeface="Times New Roman" pitchFamily="18" charset="0"/>
              </a:rPr>
              <a:t>Henley  Street</a:t>
            </a:r>
            <a:endParaRPr lang="ru-RU" sz="2400" b="1" i="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000" fill="hold"/>
                                        <p:tgtEl>
                                          <p:spTgt spid="4"/>
                                        </p:tgtEl>
                                        <p:attrNameLst>
                                          <p:attrName>ppt_w</p:attrName>
                                        </p:attrNameLst>
                                      </p:cBhvr>
                                      <p:tavLst>
                                        <p:tav tm="0">
                                          <p:val>
                                            <p:fltVal val="0"/>
                                          </p:val>
                                        </p:tav>
                                        <p:tav tm="100000">
                                          <p:val>
                                            <p:strVal val="#ppt_w"/>
                                          </p:val>
                                        </p:tav>
                                      </p:tavLst>
                                    </p:anim>
                                    <p:anim calcmode="lin" valueType="num">
                                      <p:cBhvr>
                                        <p:cTn id="8" dur="3000" fill="hold"/>
                                        <p:tgtEl>
                                          <p:spTgt spid="4"/>
                                        </p:tgtEl>
                                        <p:attrNameLst>
                                          <p:attrName>ppt_h</p:attrName>
                                        </p:attrNameLst>
                                      </p:cBhvr>
                                      <p:tavLst>
                                        <p:tav tm="0">
                                          <p:val>
                                            <p:fltVal val="0"/>
                                          </p:val>
                                        </p:tav>
                                        <p:tav tm="100000">
                                          <p:val>
                                            <p:strVal val="#ppt_h"/>
                                          </p:val>
                                        </p:tav>
                                      </p:tavLst>
                                    </p:anim>
                                    <p:animEffect transition="in" filter="fade">
                                      <p:cBhvr>
                                        <p:cTn id="9" dur="3000"/>
                                        <p:tgtEl>
                                          <p:spTgt spid="4"/>
                                        </p:tgtEl>
                                      </p:cBhvr>
                                    </p:animEffect>
                                  </p:childTnLst>
                                </p:cTn>
                              </p:par>
                            </p:childTnLst>
                          </p:cTn>
                        </p:par>
                        <p:par>
                          <p:cTn id="10" fill="hold">
                            <p:stCondLst>
                              <p:cond delay="3000"/>
                            </p:stCondLst>
                            <p:childTnLst>
                              <p:par>
                                <p:cTn id="11" presetID="53" presetClass="entr" presetSubtype="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3000" fill="hold"/>
                                        <p:tgtEl>
                                          <p:spTgt spid="15"/>
                                        </p:tgtEl>
                                        <p:attrNameLst>
                                          <p:attrName>ppt_w</p:attrName>
                                        </p:attrNameLst>
                                      </p:cBhvr>
                                      <p:tavLst>
                                        <p:tav tm="0">
                                          <p:val>
                                            <p:fltVal val="0"/>
                                          </p:val>
                                        </p:tav>
                                        <p:tav tm="100000">
                                          <p:val>
                                            <p:strVal val="#ppt_w"/>
                                          </p:val>
                                        </p:tav>
                                      </p:tavLst>
                                    </p:anim>
                                    <p:anim calcmode="lin" valueType="num">
                                      <p:cBhvr>
                                        <p:cTn id="14" dur="3000" fill="hold"/>
                                        <p:tgtEl>
                                          <p:spTgt spid="15"/>
                                        </p:tgtEl>
                                        <p:attrNameLst>
                                          <p:attrName>ppt_h</p:attrName>
                                        </p:attrNameLst>
                                      </p:cBhvr>
                                      <p:tavLst>
                                        <p:tav tm="0">
                                          <p:val>
                                            <p:fltVal val="0"/>
                                          </p:val>
                                        </p:tav>
                                        <p:tav tm="100000">
                                          <p:val>
                                            <p:strVal val="#ppt_h"/>
                                          </p:val>
                                        </p:tav>
                                      </p:tavLst>
                                    </p:anim>
                                    <p:animEffect transition="in" filter="fade">
                                      <p:cBhvr>
                                        <p:cTn id="15" dur="3000"/>
                                        <p:tgtEl>
                                          <p:spTgt spid="15"/>
                                        </p:tgtEl>
                                      </p:cBhvr>
                                    </p:animEffect>
                                  </p:childTnLst>
                                </p:cTn>
                              </p:par>
                              <p:par>
                                <p:cTn id="16" presetID="53"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3000" fill="hold"/>
                                        <p:tgtEl>
                                          <p:spTgt spid="3"/>
                                        </p:tgtEl>
                                        <p:attrNameLst>
                                          <p:attrName>ppt_w</p:attrName>
                                        </p:attrNameLst>
                                      </p:cBhvr>
                                      <p:tavLst>
                                        <p:tav tm="0">
                                          <p:val>
                                            <p:fltVal val="0"/>
                                          </p:val>
                                        </p:tav>
                                        <p:tav tm="100000">
                                          <p:val>
                                            <p:strVal val="#ppt_w"/>
                                          </p:val>
                                        </p:tav>
                                      </p:tavLst>
                                    </p:anim>
                                    <p:anim calcmode="lin" valueType="num">
                                      <p:cBhvr>
                                        <p:cTn id="19" dur="3000" fill="hold"/>
                                        <p:tgtEl>
                                          <p:spTgt spid="3"/>
                                        </p:tgtEl>
                                        <p:attrNameLst>
                                          <p:attrName>ppt_h</p:attrName>
                                        </p:attrNameLst>
                                      </p:cBhvr>
                                      <p:tavLst>
                                        <p:tav tm="0">
                                          <p:val>
                                            <p:fltVal val="0"/>
                                          </p:val>
                                        </p:tav>
                                        <p:tav tm="100000">
                                          <p:val>
                                            <p:strVal val="#ppt_h"/>
                                          </p:val>
                                        </p:tav>
                                      </p:tavLst>
                                    </p:anim>
                                    <p:animEffect transition="in" filter="fade">
                                      <p:cBhvr>
                                        <p:cTn id="20" dur="3000"/>
                                        <p:tgtEl>
                                          <p:spTgt spid="3"/>
                                        </p:tgtEl>
                                      </p:cBhvr>
                                    </p:animEffect>
                                  </p:childTnLst>
                                </p:cTn>
                              </p:par>
                              <p:par>
                                <p:cTn id="21" presetID="53" presetClass="entr" presetSubtype="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3000" fill="hold"/>
                                        <p:tgtEl>
                                          <p:spTgt spid="14"/>
                                        </p:tgtEl>
                                        <p:attrNameLst>
                                          <p:attrName>ppt_w</p:attrName>
                                        </p:attrNameLst>
                                      </p:cBhvr>
                                      <p:tavLst>
                                        <p:tav tm="0">
                                          <p:val>
                                            <p:fltVal val="0"/>
                                          </p:val>
                                        </p:tav>
                                        <p:tav tm="100000">
                                          <p:val>
                                            <p:strVal val="#ppt_w"/>
                                          </p:val>
                                        </p:tav>
                                      </p:tavLst>
                                    </p:anim>
                                    <p:anim calcmode="lin" valueType="num">
                                      <p:cBhvr>
                                        <p:cTn id="24" dur="3000" fill="hold"/>
                                        <p:tgtEl>
                                          <p:spTgt spid="14"/>
                                        </p:tgtEl>
                                        <p:attrNameLst>
                                          <p:attrName>ppt_h</p:attrName>
                                        </p:attrNameLst>
                                      </p:cBhvr>
                                      <p:tavLst>
                                        <p:tav tm="0">
                                          <p:val>
                                            <p:fltVal val="0"/>
                                          </p:val>
                                        </p:tav>
                                        <p:tav tm="100000">
                                          <p:val>
                                            <p:strVal val="#ppt_h"/>
                                          </p:val>
                                        </p:tav>
                                      </p:tavLst>
                                    </p:anim>
                                    <p:animEffect transition="in" filter="fade">
                                      <p:cBhvr>
                                        <p:cTn id="25" dur="3000"/>
                                        <p:tgtEl>
                                          <p:spTgt spid="14"/>
                                        </p:tgtEl>
                                      </p:cBhvr>
                                    </p:animEffect>
                                  </p:childTnLst>
                                </p:cTn>
                              </p:par>
                              <p:par>
                                <p:cTn id="26" presetID="53"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3000" fill="hold"/>
                                        <p:tgtEl>
                                          <p:spTgt spid="12"/>
                                        </p:tgtEl>
                                        <p:attrNameLst>
                                          <p:attrName>ppt_w</p:attrName>
                                        </p:attrNameLst>
                                      </p:cBhvr>
                                      <p:tavLst>
                                        <p:tav tm="0">
                                          <p:val>
                                            <p:fltVal val="0"/>
                                          </p:val>
                                        </p:tav>
                                        <p:tav tm="100000">
                                          <p:val>
                                            <p:strVal val="#ppt_w"/>
                                          </p:val>
                                        </p:tav>
                                      </p:tavLst>
                                    </p:anim>
                                    <p:anim calcmode="lin" valueType="num">
                                      <p:cBhvr>
                                        <p:cTn id="29" dur="3000" fill="hold"/>
                                        <p:tgtEl>
                                          <p:spTgt spid="12"/>
                                        </p:tgtEl>
                                        <p:attrNameLst>
                                          <p:attrName>ppt_h</p:attrName>
                                        </p:attrNameLst>
                                      </p:cBhvr>
                                      <p:tavLst>
                                        <p:tav tm="0">
                                          <p:val>
                                            <p:fltVal val="0"/>
                                          </p:val>
                                        </p:tav>
                                        <p:tav tm="100000">
                                          <p:val>
                                            <p:strVal val="#ppt_h"/>
                                          </p:val>
                                        </p:tav>
                                      </p:tavLst>
                                    </p:anim>
                                    <p:animEffect transition="in" filter="fade">
                                      <p:cBhvr>
                                        <p:cTn id="30" dur="3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Admin\Рабочий стол\Шекспир\i.jpeg коричневый.jpeg"/>
          <p:cNvPicPr>
            <a:picLocks noChangeAspect="1" noChangeArrowheads="1"/>
          </p:cNvPicPr>
          <p:nvPr/>
        </p:nvPicPr>
        <p:blipFill>
          <a:blip r:embed="rId2"/>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pic>
        <p:nvPicPr>
          <p:cNvPr id="2052" name="Picture 4" descr="C:\Documents and Settings\Admin\Рабочий стол\grammarschool_i_-620x413.jpg"/>
          <p:cNvPicPr>
            <a:picLocks noChangeAspect="1" noChangeArrowheads="1"/>
          </p:cNvPicPr>
          <p:nvPr/>
        </p:nvPicPr>
        <p:blipFill>
          <a:blip r:embed="rId3"/>
          <a:srcRect/>
          <a:stretch>
            <a:fillRect/>
          </a:stretch>
        </p:blipFill>
        <p:spPr bwMode="auto">
          <a:xfrm>
            <a:off x="357158" y="3357562"/>
            <a:ext cx="4595824" cy="3061412"/>
          </a:xfrm>
          <a:prstGeom prst="rect">
            <a:avLst/>
          </a:prstGeom>
          <a:ln w="88900" cap="sq" cmpd="thickThin">
            <a:solidFill>
              <a:schemeClr val="accent6">
                <a:lumMod val="75000"/>
              </a:schemeClr>
            </a:solidFill>
            <a:prstDash val="solid"/>
            <a:miter lim="800000"/>
          </a:ln>
          <a:effectLst>
            <a:innerShdw blurRad="76200">
              <a:srgbClr val="000000"/>
            </a:innerShdw>
          </a:effectLst>
        </p:spPr>
      </p:pic>
      <p:pic>
        <p:nvPicPr>
          <p:cNvPr id="2053" name="Picture 5" descr="C:\Documents and Settings\Admin\Рабочий стол\grammarschool_d_-620x413.jpg"/>
          <p:cNvPicPr>
            <a:picLocks noChangeAspect="1" noChangeArrowheads="1"/>
          </p:cNvPicPr>
          <p:nvPr/>
        </p:nvPicPr>
        <p:blipFill>
          <a:blip r:embed="rId4"/>
          <a:srcRect l="1648" t="2474" r="2746" b="3493"/>
          <a:stretch>
            <a:fillRect/>
          </a:stretch>
        </p:blipFill>
        <p:spPr bwMode="auto">
          <a:xfrm>
            <a:off x="4714876" y="500042"/>
            <a:ext cx="4143404" cy="2714644"/>
          </a:xfrm>
          <a:prstGeom prst="rect">
            <a:avLst/>
          </a:prstGeom>
          <a:ln w="88900" cap="sq" cmpd="thickThin">
            <a:solidFill>
              <a:schemeClr val="accent6">
                <a:lumMod val="75000"/>
              </a:schemeClr>
            </a:solidFill>
            <a:prstDash val="solid"/>
            <a:miter lim="800000"/>
          </a:ln>
          <a:effectLst>
            <a:innerShdw blurRad="76200">
              <a:srgbClr val="000000"/>
            </a:innerShdw>
          </a:effectLst>
        </p:spPr>
      </p:pic>
      <p:sp>
        <p:nvSpPr>
          <p:cNvPr id="6" name="TextBox 5"/>
          <p:cNvSpPr txBox="1"/>
          <p:nvPr/>
        </p:nvSpPr>
        <p:spPr>
          <a:xfrm>
            <a:off x="357158" y="785794"/>
            <a:ext cx="3929090" cy="1569660"/>
          </a:xfrm>
          <a:prstGeom prst="rect">
            <a:avLst/>
          </a:prstGeom>
          <a:noFill/>
        </p:spPr>
        <p:txBody>
          <a:bodyPr wrap="square" rtlCol="0">
            <a:spAutoFit/>
          </a:bodyPr>
          <a:lstStyle/>
          <a:p>
            <a:pPr algn="ctr"/>
            <a:r>
              <a:rPr lang="en-US" sz="2400" b="1" i="1" dirty="0" smtClean="0">
                <a:latin typeface="Times New Roman" pitchFamily="18" charset="0"/>
                <a:cs typeface="Times New Roman" pitchFamily="18" charset="0"/>
              </a:rPr>
              <a:t>Grammar School  in Stratford – upon – Avon, where  William  Shakespeare  got  education</a:t>
            </a:r>
            <a:endParaRPr lang="ru-RU" sz="2400" b="1" i="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0" fill="hold"/>
                                        <p:tgtEl>
                                          <p:spTgt spid="6"/>
                                        </p:tgtEl>
                                        <p:attrNameLst>
                                          <p:attrName>ppt_w</p:attrName>
                                        </p:attrNameLst>
                                      </p:cBhvr>
                                      <p:tavLst>
                                        <p:tav tm="0">
                                          <p:val>
                                            <p:fltVal val="0"/>
                                          </p:val>
                                        </p:tav>
                                        <p:tav tm="100000">
                                          <p:val>
                                            <p:strVal val="#ppt_w"/>
                                          </p:val>
                                        </p:tav>
                                      </p:tavLst>
                                    </p:anim>
                                    <p:anim calcmode="lin" valueType="num">
                                      <p:cBhvr>
                                        <p:cTn id="8" dur="3000" fill="hold"/>
                                        <p:tgtEl>
                                          <p:spTgt spid="6"/>
                                        </p:tgtEl>
                                        <p:attrNameLst>
                                          <p:attrName>ppt_h</p:attrName>
                                        </p:attrNameLst>
                                      </p:cBhvr>
                                      <p:tavLst>
                                        <p:tav tm="0">
                                          <p:val>
                                            <p:fltVal val="0"/>
                                          </p:val>
                                        </p:tav>
                                        <p:tav tm="100000">
                                          <p:val>
                                            <p:strVal val="#ppt_h"/>
                                          </p:val>
                                        </p:tav>
                                      </p:tavLst>
                                    </p:anim>
                                    <p:animEffect transition="in" filter="fade">
                                      <p:cBhvr>
                                        <p:cTn id="9" dur="3000"/>
                                        <p:tgtEl>
                                          <p:spTgt spid="6"/>
                                        </p:tgtEl>
                                      </p:cBhvr>
                                    </p:animEffect>
                                  </p:childTnLst>
                                </p:cTn>
                              </p:par>
                              <p:par>
                                <p:cTn id="10" presetID="53" presetClass="entr" presetSubtype="0" fill="hold" nodeType="withEffect">
                                  <p:stCondLst>
                                    <p:cond delay="0"/>
                                  </p:stCondLst>
                                  <p:childTnLst>
                                    <p:set>
                                      <p:cBhvr>
                                        <p:cTn id="11" dur="1" fill="hold">
                                          <p:stCondLst>
                                            <p:cond delay="0"/>
                                          </p:stCondLst>
                                        </p:cTn>
                                        <p:tgtEl>
                                          <p:spTgt spid="2053"/>
                                        </p:tgtEl>
                                        <p:attrNameLst>
                                          <p:attrName>style.visibility</p:attrName>
                                        </p:attrNameLst>
                                      </p:cBhvr>
                                      <p:to>
                                        <p:strVal val="visible"/>
                                      </p:to>
                                    </p:set>
                                    <p:anim calcmode="lin" valueType="num">
                                      <p:cBhvr>
                                        <p:cTn id="12" dur="3000" fill="hold"/>
                                        <p:tgtEl>
                                          <p:spTgt spid="2053"/>
                                        </p:tgtEl>
                                        <p:attrNameLst>
                                          <p:attrName>ppt_w</p:attrName>
                                        </p:attrNameLst>
                                      </p:cBhvr>
                                      <p:tavLst>
                                        <p:tav tm="0">
                                          <p:val>
                                            <p:fltVal val="0"/>
                                          </p:val>
                                        </p:tav>
                                        <p:tav tm="100000">
                                          <p:val>
                                            <p:strVal val="#ppt_w"/>
                                          </p:val>
                                        </p:tav>
                                      </p:tavLst>
                                    </p:anim>
                                    <p:anim calcmode="lin" valueType="num">
                                      <p:cBhvr>
                                        <p:cTn id="13" dur="3000" fill="hold"/>
                                        <p:tgtEl>
                                          <p:spTgt spid="2053"/>
                                        </p:tgtEl>
                                        <p:attrNameLst>
                                          <p:attrName>ppt_h</p:attrName>
                                        </p:attrNameLst>
                                      </p:cBhvr>
                                      <p:tavLst>
                                        <p:tav tm="0">
                                          <p:val>
                                            <p:fltVal val="0"/>
                                          </p:val>
                                        </p:tav>
                                        <p:tav tm="100000">
                                          <p:val>
                                            <p:strVal val="#ppt_h"/>
                                          </p:val>
                                        </p:tav>
                                      </p:tavLst>
                                    </p:anim>
                                    <p:animEffect transition="in" filter="fade">
                                      <p:cBhvr>
                                        <p:cTn id="14" dur="3000"/>
                                        <p:tgtEl>
                                          <p:spTgt spid="2053"/>
                                        </p:tgtEl>
                                      </p:cBhvr>
                                    </p:animEffect>
                                  </p:childTnLst>
                                </p:cTn>
                              </p:par>
                              <p:par>
                                <p:cTn id="15" presetID="53" presetClass="entr" presetSubtype="0" fill="hold" nodeType="withEffect">
                                  <p:stCondLst>
                                    <p:cond delay="0"/>
                                  </p:stCondLst>
                                  <p:childTnLst>
                                    <p:set>
                                      <p:cBhvr>
                                        <p:cTn id="16" dur="1" fill="hold">
                                          <p:stCondLst>
                                            <p:cond delay="0"/>
                                          </p:stCondLst>
                                        </p:cTn>
                                        <p:tgtEl>
                                          <p:spTgt spid="2052"/>
                                        </p:tgtEl>
                                        <p:attrNameLst>
                                          <p:attrName>style.visibility</p:attrName>
                                        </p:attrNameLst>
                                      </p:cBhvr>
                                      <p:to>
                                        <p:strVal val="visible"/>
                                      </p:to>
                                    </p:set>
                                    <p:anim calcmode="lin" valueType="num">
                                      <p:cBhvr>
                                        <p:cTn id="17" dur="3000" fill="hold"/>
                                        <p:tgtEl>
                                          <p:spTgt spid="2052"/>
                                        </p:tgtEl>
                                        <p:attrNameLst>
                                          <p:attrName>ppt_w</p:attrName>
                                        </p:attrNameLst>
                                      </p:cBhvr>
                                      <p:tavLst>
                                        <p:tav tm="0">
                                          <p:val>
                                            <p:fltVal val="0"/>
                                          </p:val>
                                        </p:tav>
                                        <p:tav tm="100000">
                                          <p:val>
                                            <p:strVal val="#ppt_w"/>
                                          </p:val>
                                        </p:tav>
                                      </p:tavLst>
                                    </p:anim>
                                    <p:anim calcmode="lin" valueType="num">
                                      <p:cBhvr>
                                        <p:cTn id="18" dur="3000" fill="hold"/>
                                        <p:tgtEl>
                                          <p:spTgt spid="2052"/>
                                        </p:tgtEl>
                                        <p:attrNameLst>
                                          <p:attrName>ppt_h</p:attrName>
                                        </p:attrNameLst>
                                      </p:cBhvr>
                                      <p:tavLst>
                                        <p:tav tm="0">
                                          <p:val>
                                            <p:fltVal val="0"/>
                                          </p:val>
                                        </p:tav>
                                        <p:tav tm="100000">
                                          <p:val>
                                            <p:strVal val="#ppt_h"/>
                                          </p:val>
                                        </p:tav>
                                      </p:tavLst>
                                    </p:anim>
                                    <p:animEffect transition="in" filter="fade">
                                      <p:cBhvr>
                                        <p:cTn id="19" dur="3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Documents and Settings\Admin\Рабочий стол\Шекспир\i.jpeg коричневый.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19459" name="Picture 3" descr="C:\Documents and Settings\Admin\Рабочий стол\i.jpeg cott.jpeg"/>
          <p:cNvPicPr>
            <a:picLocks noChangeAspect="1" noChangeArrowheads="1"/>
          </p:cNvPicPr>
          <p:nvPr/>
        </p:nvPicPr>
        <p:blipFill>
          <a:blip r:embed="rId3"/>
          <a:srcRect/>
          <a:stretch>
            <a:fillRect/>
          </a:stretch>
        </p:blipFill>
        <p:spPr bwMode="auto">
          <a:xfrm>
            <a:off x="5357818" y="3714752"/>
            <a:ext cx="3214710" cy="2411033"/>
          </a:xfrm>
          <a:prstGeom prst="rect">
            <a:avLst/>
          </a:prstGeom>
          <a:ln w="88900" cap="sq" cmpd="thickThin">
            <a:solidFill>
              <a:schemeClr val="accent6">
                <a:lumMod val="50000"/>
              </a:schemeClr>
            </a:solidFill>
            <a:prstDash val="solid"/>
            <a:miter lim="800000"/>
          </a:ln>
          <a:effectLst>
            <a:innerShdw blurRad="76200">
              <a:srgbClr val="000000"/>
            </a:innerShdw>
          </a:effectLst>
        </p:spPr>
      </p:pic>
      <p:pic>
        <p:nvPicPr>
          <p:cNvPr id="19460" name="Picture 4" descr="C:\Documents and Settings\Admin\Рабочий стол\220px-AnneHathaway_CUL_Page4DetailB.jpg"/>
          <p:cNvPicPr>
            <a:picLocks noChangeAspect="1" noChangeArrowheads="1"/>
          </p:cNvPicPr>
          <p:nvPr/>
        </p:nvPicPr>
        <p:blipFill>
          <a:blip r:embed="rId4"/>
          <a:srcRect/>
          <a:stretch>
            <a:fillRect/>
          </a:stretch>
        </p:blipFill>
        <p:spPr bwMode="auto">
          <a:xfrm>
            <a:off x="500034" y="1000108"/>
            <a:ext cx="1714512" cy="2238617"/>
          </a:xfrm>
          <a:prstGeom prst="rect">
            <a:avLst/>
          </a:prstGeom>
          <a:ln w="88900" cap="sq" cmpd="thickThin">
            <a:solidFill>
              <a:schemeClr val="accent6">
                <a:lumMod val="50000"/>
              </a:schemeClr>
            </a:solidFill>
            <a:prstDash val="solid"/>
            <a:miter lim="800000"/>
          </a:ln>
          <a:effectLst>
            <a:innerShdw blurRad="76200">
              <a:srgbClr val="000000"/>
            </a:innerShdw>
          </a:effectLst>
        </p:spPr>
      </p:pic>
      <p:sp>
        <p:nvSpPr>
          <p:cNvPr id="6" name="TextBox 5"/>
          <p:cNvSpPr txBox="1"/>
          <p:nvPr/>
        </p:nvSpPr>
        <p:spPr>
          <a:xfrm>
            <a:off x="714348" y="4286256"/>
            <a:ext cx="3000396" cy="2308324"/>
          </a:xfrm>
          <a:prstGeom prst="rect">
            <a:avLst/>
          </a:prstGeom>
          <a:noFill/>
        </p:spPr>
        <p:txBody>
          <a:bodyPr wrap="square" rtlCol="0">
            <a:spAutoFit/>
          </a:bodyPr>
          <a:lstStyle/>
          <a:p>
            <a:pPr algn="ctr"/>
            <a:r>
              <a:rPr lang="en-US" sz="2400" b="1" i="1" dirty="0" smtClean="0">
                <a:latin typeface="Times New Roman" pitchFamily="18" charset="0"/>
                <a:cs typeface="Times New Roman" pitchFamily="18" charset="0"/>
              </a:rPr>
              <a:t>Anne Hathaway (1555/56 </a:t>
            </a:r>
            <a:r>
              <a:rPr lang="en-US" sz="2400" b="1" dirty="0" smtClean="0">
                <a:latin typeface="Times New Roman" pitchFamily="18" charset="0"/>
                <a:cs typeface="Times New Roman" pitchFamily="18" charset="0"/>
              </a:rPr>
              <a:t>– 6 A</a:t>
            </a:r>
            <a:r>
              <a:rPr lang="en-US" sz="2400" b="1" i="1" dirty="0" smtClean="0">
                <a:latin typeface="Times New Roman" pitchFamily="18" charset="0"/>
                <a:cs typeface="Times New Roman" pitchFamily="18" charset="0"/>
              </a:rPr>
              <a:t>ugust 1623) was the wife of William </a:t>
            </a:r>
            <a:r>
              <a:rPr lang="en-US" sz="2400" b="1" i="1" dirty="0" smtClean="0">
                <a:latin typeface="Times New Roman" pitchFamily="18" charset="0"/>
                <a:cs typeface="Times New Roman" pitchFamily="18" charset="0"/>
              </a:rPr>
              <a:t>Shakespeare.</a:t>
            </a:r>
            <a:r>
              <a:rPr lang="en-US" sz="2400" dirty="0" smtClean="0"/>
              <a:t> </a:t>
            </a:r>
            <a:endParaRPr lang="en-US" sz="2400" dirty="0" smtClean="0"/>
          </a:p>
          <a:p>
            <a:pPr algn="ctr"/>
            <a:r>
              <a:rPr lang="en-US" sz="2400" b="1" i="1" dirty="0" smtClean="0">
                <a:latin typeface="Times New Roman" pitchFamily="18" charset="0"/>
                <a:cs typeface="Times New Roman" pitchFamily="18" charset="0"/>
              </a:rPr>
              <a:t>They </a:t>
            </a:r>
            <a:r>
              <a:rPr lang="en-US" sz="2400" b="1" i="1" dirty="0" smtClean="0">
                <a:latin typeface="Times New Roman" pitchFamily="18" charset="0"/>
                <a:cs typeface="Times New Roman" pitchFamily="18" charset="0"/>
              </a:rPr>
              <a:t>were married in 1582</a:t>
            </a:r>
            <a:r>
              <a:rPr lang="en-US" sz="2400" dirty="0" smtClean="0"/>
              <a:t>.</a:t>
            </a:r>
            <a:endParaRPr lang="ru-RU" sz="2400" b="1" i="1" dirty="0">
              <a:latin typeface="Times New Roman" pitchFamily="18" charset="0"/>
              <a:cs typeface="Times New Roman" pitchFamily="18" charset="0"/>
            </a:endParaRPr>
          </a:p>
        </p:txBody>
      </p:sp>
      <p:sp>
        <p:nvSpPr>
          <p:cNvPr id="8" name="TextBox 7"/>
          <p:cNvSpPr txBox="1"/>
          <p:nvPr/>
        </p:nvSpPr>
        <p:spPr>
          <a:xfrm>
            <a:off x="5072066" y="357166"/>
            <a:ext cx="3714776" cy="3046988"/>
          </a:xfrm>
          <a:prstGeom prst="rect">
            <a:avLst/>
          </a:prstGeom>
          <a:noFill/>
        </p:spPr>
        <p:txBody>
          <a:bodyPr wrap="square" rtlCol="0">
            <a:spAutoFit/>
          </a:bodyPr>
          <a:lstStyle/>
          <a:p>
            <a:r>
              <a:rPr lang="en-US" sz="2400" i="1" dirty="0" smtClean="0">
                <a:latin typeface="Times New Roman" pitchFamily="18" charset="0"/>
                <a:cs typeface="Times New Roman" pitchFamily="18" charset="0"/>
              </a:rPr>
              <a:t>Anne Hathaway's Cottage is a twelve-roomed farmhouse where the </a:t>
            </a:r>
            <a:r>
              <a:rPr lang="en-US" sz="2400" i="1" dirty="0" smtClean="0">
                <a:latin typeface="Times New Roman" pitchFamily="18" charset="0"/>
                <a:cs typeface="Times New Roman" pitchFamily="18" charset="0"/>
              </a:rPr>
              <a:t>wife </a:t>
            </a:r>
            <a:r>
              <a:rPr lang="en-US" sz="2400" i="1" dirty="0" smtClean="0">
                <a:latin typeface="Times New Roman" pitchFamily="18" charset="0"/>
                <a:cs typeface="Times New Roman" pitchFamily="18" charset="0"/>
              </a:rPr>
              <a:t>of William Shakespeare lived as a child in the village of </a:t>
            </a:r>
            <a:r>
              <a:rPr lang="en-US" sz="2400" i="1" dirty="0" err="1" smtClean="0">
                <a:latin typeface="Times New Roman" pitchFamily="18" charset="0"/>
                <a:cs typeface="Times New Roman" pitchFamily="18" charset="0"/>
              </a:rPr>
              <a:t>Shottery</a:t>
            </a:r>
            <a:r>
              <a:rPr lang="en-US" sz="2400" i="1" dirty="0" smtClean="0">
                <a:latin typeface="Times New Roman" pitchFamily="18" charset="0"/>
                <a:cs typeface="Times New Roman" pitchFamily="18" charset="0"/>
              </a:rPr>
              <a:t>, Warwickshire, England, about 1 mile (1.6 km) west of Stratford-upon-Avon</a:t>
            </a:r>
            <a:endParaRPr lang="ru-RU" sz="2400" i="1" dirty="0">
              <a:latin typeface="Times New Roman" pitchFamily="18" charset="0"/>
              <a:cs typeface="Times New Roman" pitchFamily="18" charset="0"/>
            </a:endParaRPr>
          </a:p>
        </p:txBody>
      </p:sp>
      <p:pic>
        <p:nvPicPr>
          <p:cNvPr id="9" name="Picture 4" descr="C:\Documents and Settings\Admin\Рабочий стол\21.jpg"/>
          <p:cNvPicPr>
            <a:picLocks noChangeAspect="1" noChangeArrowheads="1"/>
          </p:cNvPicPr>
          <p:nvPr/>
        </p:nvPicPr>
        <p:blipFill>
          <a:blip r:embed="rId5" cstate="print"/>
          <a:srcRect/>
          <a:stretch>
            <a:fillRect/>
          </a:stretch>
        </p:blipFill>
        <p:spPr bwMode="auto">
          <a:xfrm>
            <a:off x="3000365" y="1000108"/>
            <a:ext cx="1535013" cy="2214578"/>
          </a:xfrm>
          <a:prstGeom prst="rect">
            <a:avLst/>
          </a:prstGeom>
          <a:ln w="88900" cap="sq" cmpd="thickThin">
            <a:solidFill>
              <a:schemeClr val="accent6">
                <a:lumMod val="50000"/>
              </a:schemeClr>
            </a:solidFill>
            <a:prstDash val="solid"/>
            <a:miter lim="800000"/>
          </a:ln>
          <a:effectLst>
            <a:innerShdw blurRad="76200">
              <a:srgbClr val="000000"/>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9460"/>
                                        </p:tgtEl>
                                        <p:attrNameLst>
                                          <p:attrName>style.visibility</p:attrName>
                                        </p:attrNameLst>
                                      </p:cBhvr>
                                      <p:to>
                                        <p:strVal val="visible"/>
                                      </p:to>
                                    </p:set>
                                    <p:anim calcmode="lin" valueType="num">
                                      <p:cBhvr>
                                        <p:cTn id="7" dur="3000" fill="hold"/>
                                        <p:tgtEl>
                                          <p:spTgt spid="19460"/>
                                        </p:tgtEl>
                                        <p:attrNameLst>
                                          <p:attrName>ppt_w</p:attrName>
                                        </p:attrNameLst>
                                      </p:cBhvr>
                                      <p:tavLst>
                                        <p:tav tm="0">
                                          <p:val>
                                            <p:fltVal val="0"/>
                                          </p:val>
                                        </p:tav>
                                        <p:tav tm="100000">
                                          <p:val>
                                            <p:strVal val="#ppt_w"/>
                                          </p:val>
                                        </p:tav>
                                      </p:tavLst>
                                    </p:anim>
                                    <p:anim calcmode="lin" valueType="num">
                                      <p:cBhvr>
                                        <p:cTn id="8" dur="3000" fill="hold"/>
                                        <p:tgtEl>
                                          <p:spTgt spid="19460"/>
                                        </p:tgtEl>
                                        <p:attrNameLst>
                                          <p:attrName>ppt_h</p:attrName>
                                        </p:attrNameLst>
                                      </p:cBhvr>
                                      <p:tavLst>
                                        <p:tav tm="0">
                                          <p:val>
                                            <p:fltVal val="0"/>
                                          </p:val>
                                        </p:tav>
                                        <p:tav tm="100000">
                                          <p:val>
                                            <p:strVal val="#ppt_h"/>
                                          </p:val>
                                        </p:tav>
                                      </p:tavLst>
                                    </p:anim>
                                    <p:animEffect transition="in" filter="fade">
                                      <p:cBhvr>
                                        <p:cTn id="9" dur="3000"/>
                                        <p:tgtEl>
                                          <p:spTgt spid="19460"/>
                                        </p:tgtEl>
                                      </p:cBhvr>
                                    </p:animEffect>
                                  </p:childTnLst>
                                </p:cTn>
                              </p:par>
                              <p:par>
                                <p:cTn id="10" presetID="53"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3000" fill="hold"/>
                                        <p:tgtEl>
                                          <p:spTgt spid="9"/>
                                        </p:tgtEl>
                                        <p:attrNameLst>
                                          <p:attrName>ppt_w</p:attrName>
                                        </p:attrNameLst>
                                      </p:cBhvr>
                                      <p:tavLst>
                                        <p:tav tm="0">
                                          <p:val>
                                            <p:fltVal val="0"/>
                                          </p:val>
                                        </p:tav>
                                        <p:tav tm="100000">
                                          <p:val>
                                            <p:strVal val="#ppt_w"/>
                                          </p:val>
                                        </p:tav>
                                      </p:tavLst>
                                    </p:anim>
                                    <p:anim calcmode="lin" valueType="num">
                                      <p:cBhvr>
                                        <p:cTn id="13" dur="3000" fill="hold"/>
                                        <p:tgtEl>
                                          <p:spTgt spid="9"/>
                                        </p:tgtEl>
                                        <p:attrNameLst>
                                          <p:attrName>ppt_h</p:attrName>
                                        </p:attrNameLst>
                                      </p:cBhvr>
                                      <p:tavLst>
                                        <p:tav tm="0">
                                          <p:val>
                                            <p:fltVal val="0"/>
                                          </p:val>
                                        </p:tav>
                                        <p:tav tm="100000">
                                          <p:val>
                                            <p:strVal val="#ppt_h"/>
                                          </p:val>
                                        </p:tav>
                                      </p:tavLst>
                                    </p:anim>
                                    <p:animEffect transition="in" filter="fade">
                                      <p:cBhvr>
                                        <p:cTn id="14" dur="3000"/>
                                        <p:tgtEl>
                                          <p:spTgt spid="9"/>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3000" fill="hold"/>
                                        <p:tgtEl>
                                          <p:spTgt spid="6"/>
                                        </p:tgtEl>
                                        <p:attrNameLst>
                                          <p:attrName>ppt_w</p:attrName>
                                        </p:attrNameLst>
                                      </p:cBhvr>
                                      <p:tavLst>
                                        <p:tav tm="0">
                                          <p:val>
                                            <p:fltVal val="0"/>
                                          </p:val>
                                        </p:tav>
                                        <p:tav tm="100000">
                                          <p:val>
                                            <p:strVal val="#ppt_w"/>
                                          </p:val>
                                        </p:tav>
                                      </p:tavLst>
                                    </p:anim>
                                    <p:anim calcmode="lin" valueType="num">
                                      <p:cBhvr>
                                        <p:cTn id="18" dur="3000" fill="hold"/>
                                        <p:tgtEl>
                                          <p:spTgt spid="6"/>
                                        </p:tgtEl>
                                        <p:attrNameLst>
                                          <p:attrName>ppt_h</p:attrName>
                                        </p:attrNameLst>
                                      </p:cBhvr>
                                      <p:tavLst>
                                        <p:tav tm="0">
                                          <p:val>
                                            <p:fltVal val="0"/>
                                          </p:val>
                                        </p:tav>
                                        <p:tav tm="100000">
                                          <p:val>
                                            <p:strVal val="#ppt_h"/>
                                          </p:val>
                                        </p:tav>
                                      </p:tavLst>
                                    </p:anim>
                                    <p:animEffect transition="in" filter="fade">
                                      <p:cBhvr>
                                        <p:cTn id="19" dur="3000"/>
                                        <p:tgtEl>
                                          <p:spTgt spid="6"/>
                                        </p:tgtEl>
                                      </p:cBhvr>
                                    </p:animEffect>
                                  </p:childTnLst>
                                </p:cTn>
                              </p:par>
                              <p:par>
                                <p:cTn id="20" presetID="53" presetClass="entr" presetSubtype="0" fill="hold" nodeType="withEffect">
                                  <p:stCondLst>
                                    <p:cond delay="0"/>
                                  </p:stCondLst>
                                  <p:childTnLst>
                                    <p:set>
                                      <p:cBhvr>
                                        <p:cTn id="21" dur="1" fill="hold">
                                          <p:stCondLst>
                                            <p:cond delay="0"/>
                                          </p:stCondLst>
                                        </p:cTn>
                                        <p:tgtEl>
                                          <p:spTgt spid="19459"/>
                                        </p:tgtEl>
                                        <p:attrNameLst>
                                          <p:attrName>style.visibility</p:attrName>
                                        </p:attrNameLst>
                                      </p:cBhvr>
                                      <p:to>
                                        <p:strVal val="visible"/>
                                      </p:to>
                                    </p:set>
                                    <p:anim calcmode="lin" valueType="num">
                                      <p:cBhvr>
                                        <p:cTn id="22" dur="3000" fill="hold"/>
                                        <p:tgtEl>
                                          <p:spTgt spid="19459"/>
                                        </p:tgtEl>
                                        <p:attrNameLst>
                                          <p:attrName>ppt_w</p:attrName>
                                        </p:attrNameLst>
                                      </p:cBhvr>
                                      <p:tavLst>
                                        <p:tav tm="0">
                                          <p:val>
                                            <p:fltVal val="0"/>
                                          </p:val>
                                        </p:tav>
                                        <p:tav tm="100000">
                                          <p:val>
                                            <p:strVal val="#ppt_w"/>
                                          </p:val>
                                        </p:tav>
                                      </p:tavLst>
                                    </p:anim>
                                    <p:anim calcmode="lin" valueType="num">
                                      <p:cBhvr>
                                        <p:cTn id="23" dur="3000" fill="hold"/>
                                        <p:tgtEl>
                                          <p:spTgt spid="19459"/>
                                        </p:tgtEl>
                                        <p:attrNameLst>
                                          <p:attrName>ppt_h</p:attrName>
                                        </p:attrNameLst>
                                      </p:cBhvr>
                                      <p:tavLst>
                                        <p:tav tm="0">
                                          <p:val>
                                            <p:fltVal val="0"/>
                                          </p:val>
                                        </p:tav>
                                        <p:tav tm="100000">
                                          <p:val>
                                            <p:strVal val="#ppt_h"/>
                                          </p:val>
                                        </p:tav>
                                      </p:tavLst>
                                    </p:anim>
                                    <p:animEffect transition="in" filter="fade">
                                      <p:cBhvr>
                                        <p:cTn id="24" dur="3000"/>
                                        <p:tgtEl>
                                          <p:spTgt spid="19459"/>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3000" fill="hold"/>
                                        <p:tgtEl>
                                          <p:spTgt spid="8"/>
                                        </p:tgtEl>
                                        <p:attrNameLst>
                                          <p:attrName>ppt_w</p:attrName>
                                        </p:attrNameLst>
                                      </p:cBhvr>
                                      <p:tavLst>
                                        <p:tav tm="0">
                                          <p:val>
                                            <p:fltVal val="0"/>
                                          </p:val>
                                        </p:tav>
                                        <p:tav tm="100000">
                                          <p:val>
                                            <p:strVal val="#ppt_w"/>
                                          </p:val>
                                        </p:tav>
                                      </p:tavLst>
                                    </p:anim>
                                    <p:anim calcmode="lin" valueType="num">
                                      <p:cBhvr>
                                        <p:cTn id="28" dur="3000" fill="hold"/>
                                        <p:tgtEl>
                                          <p:spTgt spid="8"/>
                                        </p:tgtEl>
                                        <p:attrNameLst>
                                          <p:attrName>ppt_h</p:attrName>
                                        </p:attrNameLst>
                                      </p:cBhvr>
                                      <p:tavLst>
                                        <p:tav tm="0">
                                          <p:val>
                                            <p:fltVal val="0"/>
                                          </p:val>
                                        </p:tav>
                                        <p:tav tm="100000">
                                          <p:val>
                                            <p:strVal val="#ppt_h"/>
                                          </p:val>
                                        </p:tav>
                                      </p:tavLst>
                                    </p:anim>
                                    <p:animEffect transition="in" filter="fade">
                                      <p:cBhvr>
                                        <p:cTn id="29" dur="3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Documents and Settings\Admin\Рабочий стол\Шекспир\i.jpeg коричневый.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3" name="Picture 2" descr="http://upload.wikimedia.org/wikipedia/commons/thumb/6/6f/Stratford-upon-Avon_-_Church_of_the_Holy_Trinity_-_Shakespeare%27s_funerary_monument.jpg/220px-Stratford-upon-Avon_-_Church_of_the_Holy_Trinity_-_Shakespeare%27s_funerary_monument.jpg">
            <a:hlinkClick r:id="rId3"/>
          </p:cNvPr>
          <p:cNvPicPr>
            <a:picLocks noChangeAspect="1" noChangeArrowheads="1"/>
          </p:cNvPicPr>
          <p:nvPr/>
        </p:nvPicPr>
        <p:blipFill>
          <a:blip r:embed="rId4"/>
          <a:srcRect/>
          <a:stretch>
            <a:fillRect/>
          </a:stretch>
        </p:blipFill>
        <p:spPr bwMode="auto">
          <a:xfrm>
            <a:off x="3643306" y="2786058"/>
            <a:ext cx="2095500" cy="2790826"/>
          </a:xfrm>
          <a:prstGeom prst="rect">
            <a:avLst/>
          </a:prstGeom>
          <a:ln w="88900" cap="sq" cmpd="thickThin">
            <a:solidFill>
              <a:schemeClr val="accent6">
                <a:lumMod val="75000"/>
              </a:schemeClr>
            </a:solidFill>
            <a:prstDash val="solid"/>
            <a:miter lim="800000"/>
          </a:ln>
          <a:effectLst>
            <a:innerShdw blurRad="76200">
              <a:srgbClr val="000000"/>
            </a:innerShdw>
          </a:effectLst>
        </p:spPr>
      </p:pic>
      <p:sp>
        <p:nvSpPr>
          <p:cNvPr id="4" name="TextBox 3"/>
          <p:cNvSpPr txBox="1"/>
          <p:nvPr/>
        </p:nvSpPr>
        <p:spPr>
          <a:xfrm>
            <a:off x="1142976" y="928670"/>
            <a:ext cx="6786610" cy="1477328"/>
          </a:xfrm>
          <a:prstGeom prst="rect">
            <a:avLst/>
          </a:prstGeom>
          <a:noFill/>
        </p:spPr>
        <p:txBody>
          <a:bodyPr wrap="square" rtlCol="0">
            <a:spAutoFit/>
          </a:bodyPr>
          <a:lstStyle/>
          <a:p>
            <a:pPr algn="ctr"/>
            <a:r>
              <a:rPr lang="en-US" sz="2400" b="1" i="1" dirty="0" smtClean="0">
                <a:latin typeface="Times New Roman" pitchFamily="18" charset="0"/>
                <a:cs typeface="Times New Roman" pitchFamily="18" charset="0"/>
              </a:rPr>
              <a:t>The graves of Anne and </a:t>
            </a:r>
            <a:r>
              <a:rPr lang="en-US" sz="2400" b="1" i="1" dirty="0" smtClean="0">
                <a:latin typeface="Times New Roman" pitchFamily="18" charset="0"/>
                <a:cs typeface="Times New Roman" pitchFamily="18" charset="0"/>
              </a:rPr>
              <a:t>William</a:t>
            </a:r>
            <a:r>
              <a:rPr lang="ru-RU" sz="2400" b="1" i="1" dirty="0" smtClean="0">
                <a:latin typeface="Times New Roman" pitchFamily="18" charset="0"/>
                <a:cs typeface="Times New Roman" pitchFamily="18" charset="0"/>
              </a:rPr>
              <a:t>  </a:t>
            </a:r>
            <a:r>
              <a:rPr lang="en-US" sz="2400" b="1" i="1" dirty="0" smtClean="0">
                <a:latin typeface="Times New Roman" pitchFamily="18" charset="0"/>
                <a:cs typeface="Times New Roman" pitchFamily="18" charset="0"/>
              </a:rPr>
              <a:t>are   </a:t>
            </a:r>
            <a:r>
              <a:rPr lang="en-US" sz="2400" b="1" i="1" dirty="0" smtClean="0">
                <a:latin typeface="Times New Roman" pitchFamily="18" charset="0"/>
                <a:cs typeface="Times New Roman" pitchFamily="18" charset="0"/>
              </a:rPr>
              <a:t>below Shakespeare's funerary </a:t>
            </a:r>
            <a:r>
              <a:rPr lang="en-US" sz="2400" b="1" i="1" dirty="0" smtClean="0">
                <a:latin typeface="Times New Roman" pitchFamily="18" charset="0"/>
                <a:cs typeface="Times New Roman" pitchFamily="18" charset="0"/>
              </a:rPr>
              <a:t>monument</a:t>
            </a:r>
            <a:r>
              <a:rPr lang="en-US" sz="2400" b="1" i="1" dirty="0" smtClean="0">
                <a:latin typeface="Times New Roman" pitchFamily="18" charset="0"/>
                <a:cs typeface="Times New Roman" pitchFamily="18" charset="0"/>
              </a:rPr>
              <a:t> </a:t>
            </a:r>
            <a:r>
              <a:rPr lang="en-US" sz="2400" b="1" i="1" dirty="0" smtClean="0">
                <a:latin typeface="Times New Roman" pitchFamily="18" charset="0"/>
                <a:cs typeface="Times New Roman" pitchFamily="18" charset="0"/>
              </a:rPr>
              <a:t> </a:t>
            </a:r>
            <a:r>
              <a:rPr lang="en-US" sz="2400" b="1" i="1" dirty="0" smtClean="0">
                <a:latin typeface="Times New Roman" pitchFamily="18" charset="0"/>
                <a:cs typeface="Times New Roman" pitchFamily="18" charset="0"/>
              </a:rPr>
              <a:t>in the Church of the Holy Trinity, Stratford-upon-Avon.</a:t>
            </a:r>
            <a:r>
              <a:rPr lang="en-US" sz="2400" b="1" i="1" dirty="0" smtClean="0">
                <a:latin typeface="Times New Roman" pitchFamily="18" charset="0"/>
                <a:cs typeface="Times New Roman" pitchFamily="18" charset="0"/>
              </a:rPr>
              <a:t>.</a:t>
            </a:r>
            <a:endParaRPr lang="en-US" sz="2400" b="1" i="1"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000" fill="hold"/>
                                        <p:tgtEl>
                                          <p:spTgt spid="4"/>
                                        </p:tgtEl>
                                        <p:attrNameLst>
                                          <p:attrName>ppt_w</p:attrName>
                                        </p:attrNameLst>
                                      </p:cBhvr>
                                      <p:tavLst>
                                        <p:tav tm="0">
                                          <p:val>
                                            <p:fltVal val="0"/>
                                          </p:val>
                                        </p:tav>
                                        <p:tav tm="100000">
                                          <p:val>
                                            <p:strVal val="#ppt_w"/>
                                          </p:val>
                                        </p:tav>
                                      </p:tavLst>
                                    </p:anim>
                                    <p:anim calcmode="lin" valueType="num">
                                      <p:cBhvr>
                                        <p:cTn id="8" dur="3000" fill="hold"/>
                                        <p:tgtEl>
                                          <p:spTgt spid="4"/>
                                        </p:tgtEl>
                                        <p:attrNameLst>
                                          <p:attrName>ppt_h</p:attrName>
                                        </p:attrNameLst>
                                      </p:cBhvr>
                                      <p:tavLst>
                                        <p:tav tm="0">
                                          <p:val>
                                            <p:fltVal val="0"/>
                                          </p:val>
                                        </p:tav>
                                        <p:tav tm="100000">
                                          <p:val>
                                            <p:strVal val="#ppt_h"/>
                                          </p:val>
                                        </p:tav>
                                      </p:tavLst>
                                    </p:anim>
                                    <p:animEffect transition="in" filter="fade">
                                      <p:cBhvr>
                                        <p:cTn id="9" dur="3000"/>
                                        <p:tgtEl>
                                          <p:spTgt spid="4"/>
                                        </p:tgtEl>
                                      </p:cBhvr>
                                    </p:animEffect>
                                  </p:childTnLst>
                                </p:cTn>
                              </p:par>
                              <p:par>
                                <p:cTn id="10" presetID="53"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3000" fill="hold"/>
                                        <p:tgtEl>
                                          <p:spTgt spid="3"/>
                                        </p:tgtEl>
                                        <p:attrNameLst>
                                          <p:attrName>ppt_w</p:attrName>
                                        </p:attrNameLst>
                                      </p:cBhvr>
                                      <p:tavLst>
                                        <p:tav tm="0">
                                          <p:val>
                                            <p:fltVal val="0"/>
                                          </p:val>
                                        </p:tav>
                                        <p:tav tm="100000">
                                          <p:val>
                                            <p:strVal val="#ppt_w"/>
                                          </p:val>
                                        </p:tav>
                                      </p:tavLst>
                                    </p:anim>
                                    <p:anim calcmode="lin" valueType="num">
                                      <p:cBhvr>
                                        <p:cTn id="13" dur="3000" fill="hold"/>
                                        <p:tgtEl>
                                          <p:spTgt spid="3"/>
                                        </p:tgtEl>
                                        <p:attrNameLst>
                                          <p:attrName>ppt_h</p:attrName>
                                        </p:attrNameLst>
                                      </p:cBhvr>
                                      <p:tavLst>
                                        <p:tav tm="0">
                                          <p:val>
                                            <p:fltVal val="0"/>
                                          </p:val>
                                        </p:tav>
                                        <p:tav tm="100000">
                                          <p:val>
                                            <p:strVal val="#ppt_h"/>
                                          </p:val>
                                        </p:tav>
                                      </p:tavLst>
                                    </p:anim>
                                    <p:animEffect transition="in" filter="fade">
                                      <p:cBhvr>
                                        <p:cTn id="14" dur="3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Documents and Settings\Admin\Рабочий стол\Шекспир\i.jpeg коричневый.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20483" name="Picture 3" descr="C:\Documents and Settings\Admin\Рабочий стол\i.jpeg21.jpeg"/>
          <p:cNvPicPr>
            <a:picLocks noChangeAspect="1" noChangeArrowheads="1"/>
          </p:cNvPicPr>
          <p:nvPr/>
        </p:nvPicPr>
        <p:blipFill>
          <a:blip r:embed="rId3"/>
          <a:srcRect/>
          <a:stretch>
            <a:fillRect/>
          </a:stretch>
        </p:blipFill>
        <p:spPr bwMode="auto">
          <a:xfrm>
            <a:off x="1142976" y="3286124"/>
            <a:ext cx="2209800" cy="1428750"/>
          </a:xfrm>
          <a:prstGeom prst="rect">
            <a:avLst/>
          </a:prstGeom>
          <a:ln w="88900" cap="sq" cmpd="thickThin">
            <a:solidFill>
              <a:schemeClr val="accent6">
                <a:lumMod val="75000"/>
              </a:schemeClr>
            </a:solidFill>
            <a:prstDash val="solid"/>
            <a:miter lim="800000"/>
          </a:ln>
          <a:effectLst>
            <a:innerShdw blurRad="76200">
              <a:srgbClr val="000000"/>
            </a:innerShdw>
          </a:effectLst>
        </p:spPr>
      </p:pic>
      <p:pic>
        <p:nvPicPr>
          <p:cNvPr id="20484" name="Picture 4" descr="C:\Documents and Settings\Admin\Рабочий стол\i.jpeg22.jpeg"/>
          <p:cNvPicPr>
            <a:picLocks noChangeAspect="1" noChangeArrowheads="1"/>
          </p:cNvPicPr>
          <p:nvPr/>
        </p:nvPicPr>
        <p:blipFill>
          <a:blip r:embed="rId4"/>
          <a:srcRect/>
          <a:stretch>
            <a:fillRect/>
          </a:stretch>
        </p:blipFill>
        <p:spPr bwMode="auto">
          <a:xfrm>
            <a:off x="1142976" y="5034724"/>
            <a:ext cx="2214578" cy="1686226"/>
          </a:xfrm>
          <a:prstGeom prst="rect">
            <a:avLst/>
          </a:prstGeom>
          <a:ln w="88900" cap="sq" cmpd="thickThin">
            <a:solidFill>
              <a:schemeClr val="accent6">
                <a:lumMod val="75000"/>
              </a:schemeClr>
            </a:solidFill>
            <a:prstDash val="solid"/>
            <a:miter lim="800000"/>
          </a:ln>
          <a:effectLst>
            <a:innerShdw blurRad="76200">
              <a:srgbClr val="000000"/>
            </a:innerShdw>
          </a:effectLst>
        </p:spPr>
      </p:pic>
      <p:pic>
        <p:nvPicPr>
          <p:cNvPr id="20485" name="Picture 5" descr="C:\Documents and Settings\Admin\Рабочий стол\i.jpeg23.jpeg"/>
          <p:cNvPicPr>
            <a:picLocks noChangeAspect="1" noChangeArrowheads="1"/>
          </p:cNvPicPr>
          <p:nvPr/>
        </p:nvPicPr>
        <p:blipFill>
          <a:blip r:embed="rId5"/>
          <a:srcRect/>
          <a:stretch>
            <a:fillRect/>
          </a:stretch>
        </p:blipFill>
        <p:spPr bwMode="auto">
          <a:xfrm>
            <a:off x="5572132" y="3429000"/>
            <a:ext cx="2076450" cy="1428750"/>
          </a:xfrm>
          <a:prstGeom prst="rect">
            <a:avLst/>
          </a:prstGeom>
          <a:ln w="88900" cap="sq" cmpd="thickThin">
            <a:solidFill>
              <a:schemeClr val="accent6">
                <a:lumMod val="75000"/>
              </a:schemeClr>
            </a:solidFill>
            <a:prstDash val="solid"/>
            <a:miter lim="800000"/>
          </a:ln>
          <a:effectLst>
            <a:innerShdw blurRad="76200">
              <a:srgbClr val="000000"/>
            </a:innerShdw>
          </a:effectLst>
        </p:spPr>
      </p:pic>
      <p:pic>
        <p:nvPicPr>
          <p:cNvPr id="20486" name="Picture 6" descr="C:\Documents and Settings\Admin\Рабочий стол\i.jpeg24.jpeg"/>
          <p:cNvPicPr>
            <a:picLocks noChangeAspect="1" noChangeArrowheads="1"/>
          </p:cNvPicPr>
          <p:nvPr/>
        </p:nvPicPr>
        <p:blipFill>
          <a:blip r:embed="rId6"/>
          <a:srcRect/>
          <a:stretch>
            <a:fillRect/>
          </a:stretch>
        </p:blipFill>
        <p:spPr bwMode="auto">
          <a:xfrm>
            <a:off x="5572132" y="5286388"/>
            <a:ext cx="2162175" cy="1428750"/>
          </a:xfrm>
          <a:prstGeom prst="rect">
            <a:avLst/>
          </a:prstGeom>
          <a:ln w="88900" cap="sq" cmpd="thickThin">
            <a:solidFill>
              <a:schemeClr val="accent6">
                <a:lumMod val="75000"/>
              </a:schemeClr>
            </a:solidFill>
            <a:prstDash val="solid"/>
            <a:miter lim="800000"/>
          </a:ln>
          <a:effectLst>
            <a:innerShdw blurRad="76200">
              <a:srgbClr val="000000"/>
            </a:innerShdw>
          </a:effectLst>
        </p:spPr>
      </p:pic>
      <p:sp>
        <p:nvSpPr>
          <p:cNvPr id="7" name="TextBox 6"/>
          <p:cNvSpPr txBox="1"/>
          <p:nvPr/>
        </p:nvSpPr>
        <p:spPr>
          <a:xfrm>
            <a:off x="571472" y="928670"/>
            <a:ext cx="3357586" cy="2379762"/>
          </a:xfrm>
          <a:prstGeom prst="rect">
            <a:avLst/>
          </a:prstGeom>
          <a:noFill/>
        </p:spPr>
        <p:txBody>
          <a:bodyPr wrap="square" rtlCol="0">
            <a:spAutoFit/>
          </a:bodyPr>
          <a:lstStyle/>
          <a:p>
            <a:r>
              <a:rPr lang="en-US" sz="2400" dirty="0" smtClean="0">
                <a:latin typeface="Times New Roman" pitchFamily="18" charset="0"/>
                <a:cs typeface="Times New Roman" pitchFamily="18" charset="0"/>
              </a:rPr>
              <a:t>The original Globe, built by carpenter Peter Smith and his workers, was the most magnificent theatre that London had ever seen.</a:t>
            </a:r>
            <a:endParaRPr lang="ru-RU" sz="2400" dirty="0">
              <a:latin typeface="Times New Roman" pitchFamily="18" charset="0"/>
              <a:cs typeface="Times New Roman" pitchFamily="18" charset="0"/>
            </a:endParaRPr>
          </a:p>
        </p:txBody>
      </p:sp>
      <p:sp>
        <p:nvSpPr>
          <p:cNvPr id="9" name="TextBox 8"/>
          <p:cNvSpPr txBox="1"/>
          <p:nvPr/>
        </p:nvSpPr>
        <p:spPr>
          <a:xfrm>
            <a:off x="4572000" y="928670"/>
            <a:ext cx="4143404" cy="2308324"/>
          </a:xfrm>
          <a:prstGeom prst="rect">
            <a:avLst/>
          </a:prstGeom>
          <a:noFill/>
        </p:spPr>
        <p:txBody>
          <a:bodyPr wrap="square" rtlCol="0">
            <a:spAutoFit/>
          </a:bodyPr>
          <a:lstStyle/>
          <a:p>
            <a:pPr algn="just"/>
            <a:r>
              <a:rPr lang="en-US" sz="2400" dirty="0" smtClean="0">
                <a:latin typeface="Times New Roman" pitchFamily="18" charset="0"/>
                <a:cs typeface="Times New Roman" pitchFamily="18" charset="0"/>
              </a:rPr>
              <a:t>The present Globe Theatre, located on the south bank of the river Thames </a:t>
            </a:r>
            <a:r>
              <a:rPr lang="en-US" sz="2400" dirty="0" smtClean="0">
                <a:latin typeface="Times New Roman" pitchFamily="18" charset="0"/>
                <a:cs typeface="Times New Roman" pitchFamily="18" charset="0"/>
              </a:rPr>
              <a:t>is </a:t>
            </a:r>
            <a:r>
              <a:rPr lang="en-US" sz="2400" dirty="0" smtClean="0">
                <a:latin typeface="Times New Roman" pitchFamily="18" charset="0"/>
                <a:cs typeface="Times New Roman" pitchFamily="18" charset="0"/>
              </a:rPr>
              <a:t>a faithful reconstruction of the original open air playhouse designed in 1599</a:t>
            </a:r>
            <a:endParaRPr lang="ru-RU" sz="2400" dirty="0">
              <a:latin typeface="Times New Roman" pitchFamily="18" charset="0"/>
              <a:cs typeface="Times New Roman" pitchFamily="18" charset="0"/>
            </a:endParaRPr>
          </a:p>
        </p:txBody>
      </p:sp>
      <p:sp>
        <p:nvSpPr>
          <p:cNvPr id="10" name="TextBox 9"/>
          <p:cNvSpPr txBox="1"/>
          <p:nvPr/>
        </p:nvSpPr>
        <p:spPr>
          <a:xfrm>
            <a:off x="1928794" y="0"/>
            <a:ext cx="5214974" cy="830997"/>
          </a:xfrm>
          <a:prstGeom prst="rect">
            <a:avLst/>
          </a:prstGeom>
          <a:noFill/>
        </p:spPr>
        <p:txBody>
          <a:bodyPr wrap="square" rtlCol="0">
            <a:spAutoFit/>
          </a:bodyPr>
          <a:lstStyle/>
          <a:p>
            <a:pPr algn="ctr"/>
            <a:r>
              <a:rPr lang="en-US" sz="2400" b="1" i="1" dirty="0" smtClean="0">
                <a:latin typeface="Times New Roman" pitchFamily="18" charset="0"/>
                <a:cs typeface="Times New Roman" pitchFamily="18" charset="0"/>
              </a:rPr>
              <a:t>Shakespeare's</a:t>
            </a:r>
            <a:br>
              <a:rPr lang="en-US" sz="2400" b="1" i="1" dirty="0" smtClean="0">
                <a:latin typeface="Times New Roman" pitchFamily="18" charset="0"/>
                <a:cs typeface="Times New Roman" pitchFamily="18" charset="0"/>
              </a:rPr>
            </a:br>
            <a:r>
              <a:rPr lang="en-US" sz="2400" b="1" i="1" dirty="0" smtClean="0">
                <a:latin typeface="Times New Roman" pitchFamily="18" charset="0"/>
                <a:cs typeface="Times New Roman" pitchFamily="18" charset="0"/>
              </a:rPr>
              <a:t>Globe Theatre</a:t>
            </a:r>
            <a:endParaRPr lang="ru-RU" sz="2400" b="1" i="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3000" fill="hold"/>
                                        <p:tgtEl>
                                          <p:spTgt spid="10"/>
                                        </p:tgtEl>
                                        <p:attrNameLst>
                                          <p:attrName>ppt_w</p:attrName>
                                        </p:attrNameLst>
                                      </p:cBhvr>
                                      <p:tavLst>
                                        <p:tav tm="0">
                                          <p:val>
                                            <p:fltVal val="0"/>
                                          </p:val>
                                        </p:tav>
                                        <p:tav tm="100000">
                                          <p:val>
                                            <p:strVal val="#ppt_w"/>
                                          </p:val>
                                        </p:tav>
                                      </p:tavLst>
                                    </p:anim>
                                    <p:anim calcmode="lin" valueType="num">
                                      <p:cBhvr>
                                        <p:cTn id="8" dur="3000" fill="hold"/>
                                        <p:tgtEl>
                                          <p:spTgt spid="10"/>
                                        </p:tgtEl>
                                        <p:attrNameLst>
                                          <p:attrName>ppt_h</p:attrName>
                                        </p:attrNameLst>
                                      </p:cBhvr>
                                      <p:tavLst>
                                        <p:tav tm="0">
                                          <p:val>
                                            <p:fltVal val="0"/>
                                          </p:val>
                                        </p:tav>
                                        <p:tav tm="100000">
                                          <p:val>
                                            <p:strVal val="#ppt_h"/>
                                          </p:val>
                                        </p:tav>
                                      </p:tavLst>
                                    </p:anim>
                                    <p:animEffect transition="in" filter="fade">
                                      <p:cBhvr>
                                        <p:cTn id="9" dur="3000"/>
                                        <p:tgtEl>
                                          <p:spTgt spid="10"/>
                                        </p:tgtEl>
                                      </p:cBhvr>
                                    </p:animEffect>
                                  </p:childTnLst>
                                </p:cTn>
                              </p:par>
                            </p:childTnLst>
                          </p:cTn>
                        </p:par>
                        <p:par>
                          <p:cTn id="10" fill="hold">
                            <p:stCondLst>
                              <p:cond delay="3000"/>
                            </p:stCondLst>
                            <p:childTnLst>
                              <p:par>
                                <p:cTn id="11" presetID="53"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3000" fill="hold"/>
                                        <p:tgtEl>
                                          <p:spTgt spid="7"/>
                                        </p:tgtEl>
                                        <p:attrNameLst>
                                          <p:attrName>ppt_w</p:attrName>
                                        </p:attrNameLst>
                                      </p:cBhvr>
                                      <p:tavLst>
                                        <p:tav tm="0">
                                          <p:val>
                                            <p:fltVal val="0"/>
                                          </p:val>
                                        </p:tav>
                                        <p:tav tm="100000">
                                          <p:val>
                                            <p:strVal val="#ppt_w"/>
                                          </p:val>
                                        </p:tav>
                                      </p:tavLst>
                                    </p:anim>
                                    <p:anim calcmode="lin" valueType="num">
                                      <p:cBhvr>
                                        <p:cTn id="14" dur="3000" fill="hold"/>
                                        <p:tgtEl>
                                          <p:spTgt spid="7"/>
                                        </p:tgtEl>
                                        <p:attrNameLst>
                                          <p:attrName>ppt_h</p:attrName>
                                        </p:attrNameLst>
                                      </p:cBhvr>
                                      <p:tavLst>
                                        <p:tav tm="0">
                                          <p:val>
                                            <p:fltVal val="0"/>
                                          </p:val>
                                        </p:tav>
                                        <p:tav tm="100000">
                                          <p:val>
                                            <p:strVal val="#ppt_h"/>
                                          </p:val>
                                        </p:tav>
                                      </p:tavLst>
                                    </p:anim>
                                    <p:animEffect transition="in" filter="fade">
                                      <p:cBhvr>
                                        <p:cTn id="15" dur="3000"/>
                                        <p:tgtEl>
                                          <p:spTgt spid="7"/>
                                        </p:tgtEl>
                                      </p:cBhvr>
                                    </p:animEffect>
                                  </p:childTnLst>
                                </p:cTn>
                              </p:par>
                              <p:par>
                                <p:cTn id="16" presetID="53" presetClass="entr" presetSubtype="0" fill="hold" nodeType="withEffect">
                                  <p:stCondLst>
                                    <p:cond delay="0"/>
                                  </p:stCondLst>
                                  <p:childTnLst>
                                    <p:set>
                                      <p:cBhvr>
                                        <p:cTn id="17" dur="1" fill="hold">
                                          <p:stCondLst>
                                            <p:cond delay="0"/>
                                          </p:stCondLst>
                                        </p:cTn>
                                        <p:tgtEl>
                                          <p:spTgt spid="20483"/>
                                        </p:tgtEl>
                                        <p:attrNameLst>
                                          <p:attrName>style.visibility</p:attrName>
                                        </p:attrNameLst>
                                      </p:cBhvr>
                                      <p:to>
                                        <p:strVal val="visible"/>
                                      </p:to>
                                    </p:set>
                                    <p:anim calcmode="lin" valueType="num">
                                      <p:cBhvr>
                                        <p:cTn id="18" dur="3000" fill="hold"/>
                                        <p:tgtEl>
                                          <p:spTgt spid="20483"/>
                                        </p:tgtEl>
                                        <p:attrNameLst>
                                          <p:attrName>ppt_w</p:attrName>
                                        </p:attrNameLst>
                                      </p:cBhvr>
                                      <p:tavLst>
                                        <p:tav tm="0">
                                          <p:val>
                                            <p:fltVal val="0"/>
                                          </p:val>
                                        </p:tav>
                                        <p:tav tm="100000">
                                          <p:val>
                                            <p:strVal val="#ppt_w"/>
                                          </p:val>
                                        </p:tav>
                                      </p:tavLst>
                                    </p:anim>
                                    <p:anim calcmode="lin" valueType="num">
                                      <p:cBhvr>
                                        <p:cTn id="19" dur="3000" fill="hold"/>
                                        <p:tgtEl>
                                          <p:spTgt spid="20483"/>
                                        </p:tgtEl>
                                        <p:attrNameLst>
                                          <p:attrName>ppt_h</p:attrName>
                                        </p:attrNameLst>
                                      </p:cBhvr>
                                      <p:tavLst>
                                        <p:tav tm="0">
                                          <p:val>
                                            <p:fltVal val="0"/>
                                          </p:val>
                                        </p:tav>
                                        <p:tav tm="100000">
                                          <p:val>
                                            <p:strVal val="#ppt_h"/>
                                          </p:val>
                                        </p:tav>
                                      </p:tavLst>
                                    </p:anim>
                                    <p:animEffect transition="in" filter="fade">
                                      <p:cBhvr>
                                        <p:cTn id="20" dur="3000"/>
                                        <p:tgtEl>
                                          <p:spTgt spid="20483"/>
                                        </p:tgtEl>
                                      </p:cBhvr>
                                    </p:animEffect>
                                  </p:childTnLst>
                                </p:cTn>
                              </p:par>
                              <p:par>
                                <p:cTn id="21" presetID="53" presetClass="entr" presetSubtype="0" fill="hold" nodeType="withEffect">
                                  <p:stCondLst>
                                    <p:cond delay="0"/>
                                  </p:stCondLst>
                                  <p:childTnLst>
                                    <p:set>
                                      <p:cBhvr>
                                        <p:cTn id="22" dur="1" fill="hold">
                                          <p:stCondLst>
                                            <p:cond delay="0"/>
                                          </p:stCondLst>
                                        </p:cTn>
                                        <p:tgtEl>
                                          <p:spTgt spid="20484"/>
                                        </p:tgtEl>
                                        <p:attrNameLst>
                                          <p:attrName>style.visibility</p:attrName>
                                        </p:attrNameLst>
                                      </p:cBhvr>
                                      <p:to>
                                        <p:strVal val="visible"/>
                                      </p:to>
                                    </p:set>
                                    <p:anim calcmode="lin" valueType="num">
                                      <p:cBhvr>
                                        <p:cTn id="23" dur="3000" fill="hold"/>
                                        <p:tgtEl>
                                          <p:spTgt spid="20484"/>
                                        </p:tgtEl>
                                        <p:attrNameLst>
                                          <p:attrName>ppt_w</p:attrName>
                                        </p:attrNameLst>
                                      </p:cBhvr>
                                      <p:tavLst>
                                        <p:tav tm="0">
                                          <p:val>
                                            <p:fltVal val="0"/>
                                          </p:val>
                                        </p:tav>
                                        <p:tav tm="100000">
                                          <p:val>
                                            <p:strVal val="#ppt_w"/>
                                          </p:val>
                                        </p:tav>
                                      </p:tavLst>
                                    </p:anim>
                                    <p:anim calcmode="lin" valueType="num">
                                      <p:cBhvr>
                                        <p:cTn id="24" dur="3000" fill="hold"/>
                                        <p:tgtEl>
                                          <p:spTgt spid="20484"/>
                                        </p:tgtEl>
                                        <p:attrNameLst>
                                          <p:attrName>ppt_h</p:attrName>
                                        </p:attrNameLst>
                                      </p:cBhvr>
                                      <p:tavLst>
                                        <p:tav tm="0">
                                          <p:val>
                                            <p:fltVal val="0"/>
                                          </p:val>
                                        </p:tav>
                                        <p:tav tm="100000">
                                          <p:val>
                                            <p:strVal val="#ppt_h"/>
                                          </p:val>
                                        </p:tav>
                                      </p:tavLst>
                                    </p:anim>
                                    <p:animEffect transition="in" filter="fade">
                                      <p:cBhvr>
                                        <p:cTn id="25" dur="3000"/>
                                        <p:tgtEl>
                                          <p:spTgt spid="20484"/>
                                        </p:tgtEl>
                                      </p:cBhvr>
                                    </p:animEffect>
                                  </p:childTnLst>
                                </p:cTn>
                              </p:par>
                            </p:childTnLst>
                          </p:cTn>
                        </p:par>
                        <p:par>
                          <p:cTn id="26" fill="hold">
                            <p:stCondLst>
                              <p:cond delay="6000"/>
                            </p:stCondLst>
                            <p:childTnLst>
                              <p:par>
                                <p:cTn id="27" presetID="53" presetClass="entr" presetSubtype="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3000" fill="hold"/>
                                        <p:tgtEl>
                                          <p:spTgt spid="9"/>
                                        </p:tgtEl>
                                        <p:attrNameLst>
                                          <p:attrName>ppt_w</p:attrName>
                                        </p:attrNameLst>
                                      </p:cBhvr>
                                      <p:tavLst>
                                        <p:tav tm="0">
                                          <p:val>
                                            <p:fltVal val="0"/>
                                          </p:val>
                                        </p:tav>
                                        <p:tav tm="100000">
                                          <p:val>
                                            <p:strVal val="#ppt_w"/>
                                          </p:val>
                                        </p:tav>
                                      </p:tavLst>
                                    </p:anim>
                                    <p:anim calcmode="lin" valueType="num">
                                      <p:cBhvr>
                                        <p:cTn id="30" dur="3000" fill="hold"/>
                                        <p:tgtEl>
                                          <p:spTgt spid="9"/>
                                        </p:tgtEl>
                                        <p:attrNameLst>
                                          <p:attrName>ppt_h</p:attrName>
                                        </p:attrNameLst>
                                      </p:cBhvr>
                                      <p:tavLst>
                                        <p:tav tm="0">
                                          <p:val>
                                            <p:fltVal val="0"/>
                                          </p:val>
                                        </p:tav>
                                        <p:tav tm="100000">
                                          <p:val>
                                            <p:strVal val="#ppt_h"/>
                                          </p:val>
                                        </p:tav>
                                      </p:tavLst>
                                    </p:anim>
                                    <p:animEffect transition="in" filter="fade">
                                      <p:cBhvr>
                                        <p:cTn id="31" dur="3000"/>
                                        <p:tgtEl>
                                          <p:spTgt spid="9"/>
                                        </p:tgtEl>
                                      </p:cBhvr>
                                    </p:animEffect>
                                  </p:childTnLst>
                                </p:cTn>
                              </p:par>
                            </p:childTnLst>
                          </p:cTn>
                        </p:par>
                        <p:par>
                          <p:cTn id="32" fill="hold">
                            <p:stCondLst>
                              <p:cond delay="9000"/>
                            </p:stCondLst>
                            <p:childTnLst>
                              <p:par>
                                <p:cTn id="33" presetID="53" presetClass="entr" presetSubtype="0" fill="hold" nodeType="afterEffect">
                                  <p:stCondLst>
                                    <p:cond delay="0"/>
                                  </p:stCondLst>
                                  <p:childTnLst>
                                    <p:set>
                                      <p:cBhvr>
                                        <p:cTn id="34" dur="1" fill="hold">
                                          <p:stCondLst>
                                            <p:cond delay="0"/>
                                          </p:stCondLst>
                                        </p:cTn>
                                        <p:tgtEl>
                                          <p:spTgt spid="20485"/>
                                        </p:tgtEl>
                                        <p:attrNameLst>
                                          <p:attrName>style.visibility</p:attrName>
                                        </p:attrNameLst>
                                      </p:cBhvr>
                                      <p:to>
                                        <p:strVal val="visible"/>
                                      </p:to>
                                    </p:set>
                                    <p:anim calcmode="lin" valueType="num">
                                      <p:cBhvr>
                                        <p:cTn id="35" dur="3000" fill="hold"/>
                                        <p:tgtEl>
                                          <p:spTgt spid="20485"/>
                                        </p:tgtEl>
                                        <p:attrNameLst>
                                          <p:attrName>ppt_w</p:attrName>
                                        </p:attrNameLst>
                                      </p:cBhvr>
                                      <p:tavLst>
                                        <p:tav tm="0">
                                          <p:val>
                                            <p:fltVal val="0"/>
                                          </p:val>
                                        </p:tav>
                                        <p:tav tm="100000">
                                          <p:val>
                                            <p:strVal val="#ppt_w"/>
                                          </p:val>
                                        </p:tav>
                                      </p:tavLst>
                                    </p:anim>
                                    <p:anim calcmode="lin" valueType="num">
                                      <p:cBhvr>
                                        <p:cTn id="36" dur="3000" fill="hold"/>
                                        <p:tgtEl>
                                          <p:spTgt spid="20485"/>
                                        </p:tgtEl>
                                        <p:attrNameLst>
                                          <p:attrName>ppt_h</p:attrName>
                                        </p:attrNameLst>
                                      </p:cBhvr>
                                      <p:tavLst>
                                        <p:tav tm="0">
                                          <p:val>
                                            <p:fltVal val="0"/>
                                          </p:val>
                                        </p:tav>
                                        <p:tav tm="100000">
                                          <p:val>
                                            <p:strVal val="#ppt_h"/>
                                          </p:val>
                                        </p:tav>
                                      </p:tavLst>
                                    </p:anim>
                                    <p:animEffect transition="in" filter="fade">
                                      <p:cBhvr>
                                        <p:cTn id="37" dur="3000"/>
                                        <p:tgtEl>
                                          <p:spTgt spid="20485"/>
                                        </p:tgtEl>
                                      </p:cBhvr>
                                    </p:animEffect>
                                  </p:childTnLst>
                                </p:cTn>
                              </p:par>
                            </p:childTnLst>
                          </p:cTn>
                        </p:par>
                        <p:par>
                          <p:cTn id="38" fill="hold">
                            <p:stCondLst>
                              <p:cond delay="12000"/>
                            </p:stCondLst>
                            <p:childTnLst>
                              <p:par>
                                <p:cTn id="39" presetID="53" presetClass="entr" presetSubtype="0" fill="hold" nodeType="afterEffect">
                                  <p:stCondLst>
                                    <p:cond delay="0"/>
                                  </p:stCondLst>
                                  <p:childTnLst>
                                    <p:set>
                                      <p:cBhvr>
                                        <p:cTn id="40" dur="1" fill="hold">
                                          <p:stCondLst>
                                            <p:cond delay="0"/>
                                          </p:stCondLst>
                                        </p:cTn>
                                        <p:tgtEl>
                                          <p:spTgt spid="20486"/>
                                        </p:tgtEl>
                                        <p:attrNameLst>
                                          <p:attrName>style.visibility</p:attrName>
                                        </p:attrNameLst>
                                      </p:cBhvr>
                                      <p:to>
                                        <p:strVal val="visible"/>
                                      </p:to>
                                    </p:set>
                                    <p:anim calcmode="lin" valueType="num">
                                      <p:cBhvr>
                                        <p:cTn id="41" dur="3000" fill="hold"/>
                                        <p:tgtEl>
                                          <p:spTgt spid="20486"/>
                                        </p:tgtEl>
                                        <p:attrNameLst>
                                          <p:attrName>ppt_w</p:attrName>
                                        </p:attrNameLst>
                                      </p:cBhvr>
                                      <p:tavLst>
                                        <p:tav tm="0">
                                          <p:val>
                                            <p:fltVal val="0"/>
                                          </p:val>
                                        </p:tav>
                                        <p:tav tm="100000">
                                          <p:val>
                                            <p:strVal val="#ppt_w"/>
                                          </p:val>
                                        </p:tav>
                                      </p:tavLst>
                                    </p:anim>
                                    <p:anim calcmode="lin" valueType="num">
                                      <p:cBhvr>
                                        <p:cTn id="42" dur="3000" fill="hold"/>
                                        <p:tgtEl>
                                          <p:spTgt spid="20486"/>
                                        </p:tgtEl>
                                        <p:attrNameLst>
                                          <p:attrName>ppt_h</p:attrName>
                                        </p:attrNameLst>
                                      </p:cBhvr>
                                      <p:tavLst>
                                        <p:tav tm="0">
                                          <p:val>
                                            <p:fltVal val="0"/>
                                          </p:val>
                                        </p:tav>
                                        <p:tav tm="100000">
                                          <p:val>
                                            <p:strVal val="#ppt_h"/>
                                          </p:val>
                                        </p:tav>
                                      </p:tavLst>
                                    </p:anim>
                                    <p:animEffect transition="in" filter="fade">
                                      <p:cBhvr>
                                        <p:cTn id="43" dur="3000"/>
                                        <p:tgtEl>
                                          <p:spTgt spid="20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Documents and Settings\Admin\Рабочий стол\Шекспир\i.jpeg коричневый.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TextBox 2"/>
          <p:cNvSpPr txBox="1"/>
          <p:nvPr/>
        </p:nvSpPr>
        <p:spPr>
          <a:xfrm>
            <a:off x="571472" y="642918"/>
            <a:ext cx="8001056" cy="4401205"/>
          </a:xfrm>
          <a:prstGeom prst="rect">
            <a:avLst/>
          </a:prstGeom>
          <a:noFill/>
        </p:spPr>
        <p:txBody>
          <a:bodyPr wrap="square" rtlCol="0">
            <a:spAutoFit/>
          </a:bodyPr>
          <a:lstStyle/>
          <a:p>
            <a:pPr algn="just"/>
            <a:r>
              <a:rPr lang="en-US" sz="2400" dirty="0" smtClean="0">
                <a:latin typeface="Times New Roman" pitchFamily="18" charset="0"/>
                <a:cs typeface="Times New Roman" pitchFamily="18" charset="0"/>
              </a:rPr>
              <a:t>	</a:t>
            </a:r>
            <a:r>
              <a:rPr lang="en-US" sz="3200" b="1" i="1" dirty="0" smtClean="0">
                <a:latin typeface="Times New Roman" pitchFamily="18" charset="0"/>
                <a:cs typeface="Times New Roman" pitchFamily="18" charset="0"/>
              </a:rPr>
              <a:t>“Shakespeare  was  not  for  age,  he  was  for  all  times”  as  Benjamin  Jonson  said  about  him.  </a:t>
            </a:r>
          </a:p>
          <a:p>
            <a:pPr algn="just"/>
            <a:r>
              <a:rPr lang="en-US" sz="3200" b="1" i="1" dirty="0" smtClean="0">
                <a:latin typeface="Times New Roman" pitchFamily="18" charset="0"/>
                <a:cs typeface="Times New Roman" pitchFamily="18" charset="0"/>
              </a:rPr>
              <a:t>	</a:t>
            </a:r>
            <a:r>
              <a:rPr lang="en-US" sz="3200" b="1" i="1" dirty="0" smtClean="0">
                <a:latin typeface="Times New Roman" pitchFamily="18" charset="0"/>
                <a:cs typeface="Times New Roman" pitchFamily="18" charset="0"/>
              </a:rPr>
              <a:t>What  made  him  famous?  </a:t>
            </a:r>
          </a:p>
          <a:p>
            <a:pPr algn="just"/>
            <a:r>
              <a:rPr lang="en-US" sz="3200" b="1" i="1" dirty="0" smtClean="0">
                <a:latin typeface="Times New Roman" pitchFamily="18" charset="0"/>
                <a:cs typeface="Times New Roman" pitchFamily="18" charset="0"/>
              </a:rPr>
              <a:t>	</a:t>
            </a:r>
            <a:r>
              <a:rPr lang="en-US" sz="3200" b="1" i="1" dirty="0" smtClean="0">
                <a:latin typeface="Times New Roman" pitchFamily="18" charset="0"/>
                <a:cs typeface="Times New Roman" pitchFamily="18" charset="0"/>
              </a:rPr>
              <a:t>Of  course,  his  works,  in  which  he  showed  the  deep  true  love,  love  between  parents  and  children.  We  will  tell  you  the  story  about  King  Lear.</a:t>
            </a:r>
          </a:p>
          <a:p>
            <a:pPr algn="just"/>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Documents and Settings\Admin\Рабочий стол\Шекспир\i.jpeg коричневый.jpe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TextBox 2"/>
          <p:cNvSpPr txBox="1"/>
          <p:nvPr/>
        </p:nvSpPr>
        <p:spPr>
          <a:xfrm>
            <a:off x="1571604" y="214290"/>
            <a:ext cx="5786478" cy="584775"/>
          </a:xfrm>
          <a:prstGeom prst="rect">
            <a:avLst/>
          </a:prstGeom>
          <a:noFill/>
        </p:spPr>
        <p:txBody>
          <a:bodyPr wrap="square" rtlCol="0">
            <a:spAutoFit/>
          </a:bodyPr>
          <a:lstStyle/>
          <a:p>
            <a:pPr algn="ctr"/>
            <a:r>
              <a:rPr lang="en-US" sz="3200" b="1" i="1" dirty="0" smtClean="0">
                <a:latin typeface="Times New Roman" pitchFamily="18" charset="0"/>
                <a:cs typeface="Times New Roman" pitchFamily="18" charset="0"/>
              </a:rPr>
              <a:t>King Lear</a:t>
            </a:r>
            <a:endParaRPr lang="ru-RU" sz="3200" b="1" i="1" dirty="0">
              <a:latin typeface="Times New Roman" pitchFamily="18" charset="0"/>
              <a:cs typeface="Times New Roman" pitchFamily="18" charset="0"/>
            </a:endParaRPr>
          </a:p>
        </p:txBody>
      </p:sp>
      <p:sp>
        <p:nvSpPr>
          <p:cNvPr id="4" name="TextBox 3"/>
          <p:cNvSpPr txBox="1"/>
          <p:nvPr/>
        </p:nvSpPr>
        <p:spPr>
          <a:xfrm>
            <a:off x="642910" y="1000108"/>
            <a:ext cx="7929618" cy="5509200"/>
          </a:xfrm>
          <a:prstGeom prst="rect">
            <a:avLst/>
          </a:prstGeom>
          <a:noFill/>
        </p:spPr>
        <p:txBody>
          <a:bodyPr wrap="square" rtlCol="0">
            <a:spAutoFit/>
          </a:bodyPr>
          <a:lstStyle/>
          <a:p>
            <a:pPr algn="just"/>
            <a:r>
              <a:rPr lang="en-US" sz="3200" b="1" i="1" dirty="0" smtClean="0">
                <a:latin typeface="Times New Roman" pitchFamily="18" charset="0"/>
                <a:cs typeface="Times New Roman" pitchFamily="18" charset="0"/>
              </a:rPr>
              <a:t>Once  many  years  ago,  there  was  a  king  of  England  called  Lear.  He  had  ruled  his  land  well  and  wisely  for  many  years,  but  now  he  was  growing  old  and  feeble  and  he  felt  it  was  time  for  the  kingdom  to  pass  into  younger  hands.  He  decided  to  spend  the  rest  of  his  life  in  quietness  and  peace.  Lear  had  no  son  to  succeed  him  but  he  had  three  daughters,  </a:t>
            </a:r>
            <a:r>
              <a:rPr lang="en-US" sz="3200" b="1" i="1" dirty="0" err="1" smtClean="0">
                <a:latin typeface="Times New Roman" pitchFamily="18" charset="0"/>
                <a:cs typeface="Times New Roman" pitchFamily="18" charset="0"/>
              </a:rPr>
              <a:t>Goneril</a:t>
            </a:r>
            <a:r>
              <a:rPr lang="en-US" sz="3200" b="1" i="1" dirty="0" smtClean="0">
                <a:latin typeface="Times New Roman" pitchFamily="18" charset="0"/>
                <a:cs typeface="Times New Roman" pitchFamily="18" charset="0"/>
              </a:rPr>
              <a:t>,  Regan  </a:t>
            </a:r>
            <a:r>
              <a:rPr lang="en-US" sz="3200" b="1" i="1" dirty="0" err="1" smtClean="0">
                <a:latin typeface="Times New Roman" pitchFamily="18" charset="0"/>
                <a:cs typeface="Times New Roman" pitchFamily="18" charset="0"/>
              </a:rPr>
              <a:t>Cordelia</a:t>
            </a:r>
            <a:r>
              <a:rPr lang="en-US" sz="3200" b="1" i="1" dirty="0" smtClean="0">
                <a:latin typeface="Times New Roman" pitchFamily="18" charset="0"/>
                <a:cs typeface="Times New Roman" pitchFamily="18" charset="0"/>
              </a:rPr>
              <a:t>  and  his  plan  was  to  divide  the  kingdom  among  them.</a:t>
            </a:r>
            <a:endParaRPr lang="ru-RU" sz="3200" b="1" i="1"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437</TotalTime>
  <Words>441</Words>
  <PresentationFormat>Экран (4:3)</PresentationFormat>
  <Paragraphs>42</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Admin</cp:lastModifiedBy>
  <cp:revision>47</cp:revision>
  <dcterms:modified xsi:type="dcterms:W3CDTF">2013-05-03T16:05:40Z</dcterms:modified>
</cp:coreProperties>
</file>