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1" autoAdjust="0"/>
    <p:restoredTop sz="84143" autoAdjust="0"/>
  </p:normalViewPr>
  <p:slideViewPr>
    <p:cSldViewPr>
      <p:cViewPr>
        <p:scale>
          <a:sx n="75" d="100"/>
          <a:sy n="75" d="100"/>
        </p:scale>
        <p:origin x="-366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D896D-7D49-45ED-8BEC-F36E2927C340}" type="datetimeFigureOut">
              <a:rPr lang="ru-RU" smtClean="0"/>
              <a:pPr/>
              <a:t>03.05.2013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07CCE-EEB7-4A4D-B8E8-C8F54B3117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5/3/2013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Китайский</a:t>
            </a:r>
            <a:r>
              <a:rPr lang="en-US" dirty="0" smtClean="0"/>
              <a:t> </a:t>
            </a:r>
            <a:r>
              <a:rPr lang="ru-RU" dirty="0" smtClean="0"/>
              <a:t>музей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2667000"/>
            <a:ext cx="6560234" cy="1371600"/>
          </a:xfrm>
          <a:scene3d>
            <a:camera prst="orthographicFront"/>
            <a:lightRig rig="sunset" dir="t">
              <a:rot lat="0" lon="0" rev="3000000"/>
            </a:lightRig>
          </a:scene3d>
          <a:sp3d prstMaterial="matte">
            <a:bevelT w="38100" h="38100" prst="convex"/>
            <a:bevelB w="38100" h="50800"/>
          </a:sp3d>
        </p:spPr>
        <p:txBody>
          <a:bodyPr>
            <a:normAutofit fontScale="92500"/>
            <a:sp3d z="6350" extrusionH="101600" contourW="31750" prstMaterial="dkEdge">
              <a:bevelT w="38100" h="50800" prst="angle"/>
              <a:bevelB w="12700" h="50800"/>
              <a:extrusionClr>
                <a:srgbClr val="FFC000"/>
              </a:extrusionClr>
              <a:contourClr>
                <a:srgbClr val="FFC000"/>
              </a:contourClr>
            </a:sp3d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177800" dist="1054100" dir="2880000" sx="91000" sy="91000" algn="ctr" rotWithShape="0">
                    <a:srgbClr val="000000">
                      <a:alpha val="87000"/>
                    </a:srgbClr>
                  </a:outerShdw>
                </a:effectLst>
              </a:rPr>
              <a:t>Тыква</a:t>
            </a:r>
            <a:r>
              <a:rPr lang="ru-RU" sz="5400" b="1" dirty="0" smtClean="0">
                <a:effectLst>
                  <a:outerShdw blurRad="177800" dist="1054100" dir="2880000" sx="91000" sy="91000" algn="ctr" rotWithShape="0">
                    <a:srgbClr val="000000">
                      <a:alpha val="87000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solidFill>
                  <a:srgbClr val="FF0000"/>
                </a:solidFill>
                <a:effectLst>
                  <a:outerShdw blurRad="177800" dist="1054100" dir="2880000" sx="91000" sy="91000" algn="ctr" rotWithShape="0">
                    <a:srgbClr val="000000">
                      <a:alpha val="87000"/>
                    </a:srgbClr>
                  </a:outerShdw>
                </a:effectLst>
              </a:rPr>
              <a:t>горлянка</a:t>
            </a:r>
            <a:endParaRPr lang="ru-RU" sz="6000" b="1" dirty="0">
              <a:solidFill>
                <a:srgbClr val="FF0000"/>
              </a:solidFill>
              <a:effectLst>
                <a:outerShdw blurRad="177800" dist="1054100" dir="2880000" sx="91000" sy="91000" algn="ctr" rotWithShape="0">
                  <a:srgbClr val="000000">
                    <a:alpha val="87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6388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/>
              <a:t>Ученица </a:t>
            </a:r>
            <a:r>
              <a:rPr lang="ru-RU" sz="2400" smtClean="0"/>
              <a:t>4 </a:t>
            </a:r>
            <a:r>
              <a:rPr lang="ru-RU" sz="2400" dirty="0" smtClean="0"/>
              <a:t>б класса</a:t>
            </a:r>
          </a:p>
          <a:p>
            <a:r>
              <a:rPr lang="ru-RU" sz="2400" dirty="0" smtClean="0"/>
              <a:t>Константинова Елена</a:t>
            </a:r>
            <a:endParaRPr lang="ru-RU" sz="2400" dirty="0"/>
          </a:p>
        </p:txBody>
      </p:sp>
      <p:pic>
        <p:nvPicPr>
          <p:cNvPr id="5" name="Picture 4" descr="Gard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191000"/>
            <a:ext cx="2895600" cy="2171700"/>
          </a:xfrm>
          <a:prstGeom prst="rect">
            <a:avLst/>
          </a:prstGeom>
        </p:spPr>
      </p:pic>
      <p:pic>
        <p:nvPicPr>
          <p:cNvPr id="7" name="Picture 6" descr="Картинка 1 из 10206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171605"/>
            <a:ext cx="2971800" cy="2233317"/>
          </a:xfrm>
          <a:prstGeom prst="rect">
            <a:avLst/>
          </a:prstGeom>
        </p:spPr>
      </p:pic>
      <p:pic>
        <p:nvPicPr>
          <p:cNvPr id="8" name="Picture 7" descr="Картинка 218 из 1028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3886200"/>
            <a:ext cx="3483070" cy="260985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  <a:effectLst>
            <a:outerShdw blurRad="50800" dist="50800" sx="1000" sy="1000" algn="ctr" rotWithShape="0">
              <a:schemeClr val="accent3">
                <a:lumMod val="75000"/>
              </a:schemeClr>
            </a:outerShdw>
          </a:effectLst>
        </p:spPr>
        <p:txBody>
          <a:bodyPr wrap="square">
            <a:scene3d>
              <a:camera prst="orthographicFront"/>
              <a:lightRig rig="soft" dir="t">
                <a:rot lat="0" lon="0" rev="2400000"/>
              </a:lightRig>
            </a:scene3d>
          </a:bodyPr>
          <a:lstStyle/>
          <a:p>
            <a:pPr algn="ctr"/>
            <a:r>
              <a:rPr lang="ru-RU" dirty="0" smtClean="0">
                <a:ln cap="sq" cmpd="sng">
                  <a:solidFill>
                    <a:srgbClr val="FF0000">
                      <a:alpha val="99000"/>
                    </a:srgbClr>
                  </a:solidFill>
                </a:ln>
                <a:solidFill>
                  <a:srgbClr val="FF0000"/>
                </a:solidFill>
                <a:effectLst>
                  <a:outerShdw sx="1000" sy="1000" algn="tl" rotWithShape="0">
                    <a:srgbClr val="000000">
                      <a:satMod val="180000"/>
                      <a:alpha val="99000"/>
                    </a:srgbClr>
                  </a:outerShdw>
                </a:effectLst>
              </a:rPr>
              <a:t>Тыква    ХУ  ЛУ</a:t>
            </a:r>
            <a:endParaRPr lang="ru-RU" dirty="0">
              <a:ln cap="sq" cmpd="sng">
                <a:solidFill>
                  <a:srgbClr val="FF0000">
                    <a:alpha val="99000"/>
                  </a:srgbClr>
                </a:solidFill>
              </a:ln>
              <a:solidFill>
                <a:srgbClr val="FF0000"/>
              </a:solidFill>
              <a:effectLst>
                <a:outerShdw sx="1000" sy="1000" algn="tl" rotWithShape="0">
                  <a:srgbClr val="000000">
                    <a:satMod val="180000"/>
                    <a:alpha val="99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Растение семейства тыквенных</a:t>
            </a:r>
          </a:p>
          <a:p>
            <a:pPr algn="just"/>
            <a:r>
              <a:rPr lang="ru-RU" sz="2800" dirty="0" smtClean="0"/>
              <a:t>Однолетнее, лиановидное</a:t>
            </a:r>
          </a:p>
          <a:p>
            <a:pPr algn="just"/>
            <a:r>
              <a:rPr lang="ru-RU" sz="2800" dirty="0" smtClean="0"/>
              <a:t>Плоды в виде бутылочки, напоминают 8 </a:t>
            </a:r>
          </a:p>
          <a:p>
            <a:pPr algn="just"/>
            <a:r>
              <a:rPr lang="ru-RU" sz="2800" dirty="0" smtClean="0"/>
              <a:t>Растет в южных странах</a:t>
            </a:r>
          </a:p>
          <a:p>
            <a:pPr algn="just"/>
            <a:r>
              <a:rPr lang="ru-RU" sz="2800" dirty="0" smtClean="0"/>
              <a:t>Размер плодов до 2 м</a:t>
            </a:r>
            <a:endParaRPr lang="ru-RU" sz="2800" dirty="0"/>
          </a:p>
        </p:txBody>
      </p:sp>
      <p:pic>
        <p:nvPicPr>
          <p:cNvPr id="6" name="Picture 5" descr="Картинка 4 из 1035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393884"/>
            <a:ext cx="4394936" cy="3042032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история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6280"/>
          </a:xfrm>
        </p:spPr>
        <p:txBody>
          <a:bodyPr>
            <a:normAutofit/>
          </a:bodyPr>
          <a:lstStyle/>
          <a:p>
            <a:pPr marL="577850" indent="-514350" algn="just">
              <a:buFont typeface="+mj-lt"/>
              <a:buAutoNum type="arabicPeriod"/>
            </a:pPr>
            <a:r>
              <a:rPr lang="ru-RU" sz="2800" dirty="0" smtClean="0"/>
              <a:t>Упоминается в древнейших рукописях Китая, где ее считали царицей растений и выращивали в садах китайских императоров для приготовления чаш и посуды для званых обедов</a:t>
            </a:r>
          </a:p>
        </p:txBody>
      </p:sp>
      <p:pic>
        <p:nvPicPr>
          <p:cNvPr id="4" name="Picture 3" descr="185387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99169" y="3505200"/>
            <a:ext cx="4182631" cy="2894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20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история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Посуда из тыквы намного древнее, чем посуда  из  дерева  или  глины,  она создана  самой  природой.</a:t>
            </a:r>
          </a:p>
          <a:p>
            <a:pPr algn="just">
              <a:buNone/>
            </a:pPr>
            <a:r>
              <a:rPr lang="ru-RU" sz="2800" dirty="0" smtClean="0"/>
              <a:t>Сосуды  для  воды  и  вина,  ковши, украшения  из тыквы-</a:t>
            </a:r>
          </a:p>
          <a:p>
            <a:pPr algn="just">
              <a:buNone/>
            </a:pPr>
            <a:r>
              <a:rPr lang="ru-RU" sz="2800" dirty="0" smtClean="0"/>
              <a:t>горлянки – все это </a:t>
            </a:r>
          </a:p>
          <a:p>
            <a:pPr algn="just">
              <a:buNone/>
            </a:pPr>
            <a:r>
              <a:rPr lang="ru-RU" sz="2800" dirty="0" smtClean="0"/>
              <a:t>украшало и облегчало </a:t>
            </a:r>
          </a:p>
          <a:p>
            <a:pPr algn="just">
              <a:buNone/>
            </a:pPr>
            <a:r>
              <a:rPr lang="ru-RU" sz="2800" dirty="0" smtClean="0"/>
              <a:t>быт человека.</a:t>
            </a:r>
            <a:endParaRPr lang="ru-RU" sz="2800" dirty="0"/>
          </a:p>
        </p:txBody>
      </p:sp>
      <p:pic>
        <p:nvPicPr>
          <p:cNvPr id="5" name="Picture 4" descr="Картинка 6 из 1035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52800"/>
            <a:ext cx="3276600" cy="3276600"/>
          </a:xfrm>
          <a:prstGeom prst="rect">
            <a:avLst/>
          </a:prstGeom>
        </p:spPr>
      </p:pic>
    </p:spTree>
  </p:cSld>
  <p:clrMapOvr>
    <a:masterClrMapping/>
  </p:clrMapOvr>
  <p:transition advClick="0" advTm="2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история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526280"/>
          </a:xfrm>
        </p:spPr>
        <p:txBody>
          <a:bodyPr/>
          <a:lstStyle/>
          <a:p>
            <a:r>
              <a:rPr lang="ru-RU" dirty="0" smtClean="0"/>
              <a:t>Выделка тыкв- долгий и кропотливый труд, который требует усердия и сосредоточенности</a:t>
            </a:r>
          </a:p>
          <a:p>
            <a:r>
              <a:rPr lang="ru-RU" dirty="0" smtClean="0"/>
              <a:t>В Китае очень трепетное отношение к тыкве –горлянке.</a:t>
            </a:r>
          </a:p>
        </p:txBody>
      </p:sp>
      <p:pic>
        <p:nvPicPr>
          <p:cNvPr id="4" name="Picture 3" descr="Картинка 218 из 1028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33800"/>
            <a:ext cx="3838575" cy="2876228"/>
          </a:xfrm>
          <a:prstGeom prst="rect">
            <a:avLst/>
          </a:prstGeom>
        </p:spPr>
      </p:pic>
    </p:spTree>
  </p:cSld>
  <p:clrMapOvr>
    <a:masterClrMapping/>
  </p:clrMapOvr>
  <p:transition advClick="0" advTm="20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ДРЕВНИЙ  ТАЛИСМАН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Украшение  высушенных  тыкв-процесс необыкновенный и творческий.</a:t>
            </a:r>
          </a:p>
          <a:p>
            <a:r>
              <a:rPr lang="ru-RU" dirty="0" smtClean="0"/>
              <a:t>Тыква  ХУ ЛУ является символом удачи, здоровья и </a:t>
            </a:r>
            <a:r>
              <a:rPr lang="ru-RU" smtClean="0"/>
              <a:t>долголетия. </a:t>
            </a:r>
            <a:endParaRPr lang="ru-RU" dirty="0" smtClean="0"/>
          </a:p>
        </p:txBody>
      </p:sp>
      <p:pic>
        <p:nvPicPr>
          <p:cNvPr id="4" name="Picture 3" descr="Картинка 24 из 1035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3999" y="3505200"/>
            <a:ext cx="2748421" cy="2971800"/>
          </a:xfrm>
          <a:prstGeom prst="rect">
            <a:avLst/>
          </a:prstGeom>
        </p:spPr>
      </p:pic>
    </p:spTree>
  </p:cSld>
  <p:clrMapOvr>
    <a:masterClrMapping/>
  </p:clrMapOvr>
  <p:transition advClick="0" advTm="20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ДРЕВНИЙ  ТАЛИСМАН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Когдо-то  чистая  питьевая вода  была большой ценностью, а  в тыкве  она  долгое  время сохранялась свежей и прохладной</a:t>
            </a:r>
          </a:p>
          <a:p>
            <a:r>
              <a:rPr lang="ru-RU" sz="2400" dirty="0" smtClean="0"/>
              <a:t>Она  спасла  жителей  Китая от гибели во время большой засухи </a:t>
            </a:r>
          </a:p>
          <a:p>
            <a:r>
              <a:rPr lang="ru-RU" sz="2400" dirty="0" smtClean="0"/>
              <a:t>Путешественники носили на груди сосудики  с водой</a:t>
            </a:r>
          </a:p>
          <a:p>
            <a:r>
              <a:rPr lang="ru-RU" sz="2400" dirty="0" smtClean="0"/>
              <a:t>ХУ ЛУ – Самый древний талисман   </a:t>
            </a:r>
            <a:endParaRPr lang="ru-RU" sz="2400" dirty="0"/>
          </a:p>
        </p:txBody>
      </p:sp>
      <p:pic>
        <p:nvPicPr>
          <p:cNvPr id="4" name="Picture 3" descr="Картинка 1 из 1020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305528"/>
            <a:ext cx="2889504" cy="2171471"/>
          </a:xfrm>
          <a:prstGeom prst="rect">
            <a:avLst/>
          </a:prstGeom>
        </p:spPr>
      </p:pic>
    </p:spTree>
  </p:cSld>
  <p:clrMapOvr>
    <a:masterClrMapping/>
  </p:clrMapOvr>
  <p:transition advClick="0" advTm="2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5" name="Picture 4" descr="Картинка 108 из 1035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1752600"/>
            <a:ext cx="4495800" cy="44958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extrusionClr>
                <a:srgbClr val="FF0000"/>
              </a:extrusionClr>
            </a:sp3d>
          </a:bodyPr>
          <a:lstStyle/>
          <a:p>
            <a:endParaRPr lang="ru-RU" dirty="0"/>
          </a:p>
        </p:txBody>
      </p:sp>
    </p:spTree>
  </p:cSld>
  <p:clrMapOvr>
    <a:masterClrMapping/>
  </p:clrMapOvr>
  <p:transition spd="slow" advClick="0" advTm="5000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465</TotalTime>
  <Words>191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Foundry</vt:lpstr>
      <vt:lpstr>Китайский музей </vt:lpstr>
      <vt:lpstr>Тыква    ХУ  ЛУ</vt:lpstr>
      <vt:lpstr>история</vt:lpstr>
      <vt:lpstr>история</vt:lpstr>
      <vt:lpstr>история</vt:lpstr>
      <vt:lpstr>ДРЕВНИЙ  ТАЛИСМАН</vt:lpstr>
      <vt:lpstr>ДРЕВНИЙ  ТАЛИСМАН</vt:lpstr>
      <vt:lpstr>Спасибо за внимание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Рррр </dc:title>
  <dc:creator>k</dc:creator>
  <cp:lastModifiedBy>user</cp:lastModifiedBy>
  <cp:revision>61</cp:revision>
  <dcterms:created xsi:type="dcterms:W3CDTF">2006-08-16T00:00:00Z</dcterms:created>
  <dcterms:modified xsi:type="dcterms:W3CDTF">2013-05-03T08:38:21Z</dcterms:modified>
</cp:coreProperties>
</file>