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kotovsk-stolica.my1.ru/_ph/1/676690966.jpg" TargetMode="External"/><Relationship Id="rId3" Type="http://schemas.openxmlformats.org/officeDocument/2006/relationships/hyperlink" Target="http://www.tothome.ru/sites/default/files/imagecache/product_full/howard-miller-645-636.jpg" TargetMode="External"/><Relationship Id="rId7" Type="http://schemas.openxmlformats.org/officeDocument/2006/relationships/hyperlink" Target="http://www.moscow99.ru/" TargetMode="External"/><Relationship Id="rId2" Type="http://schemas.openxmlformats.org/officeDocument/2006/relationships/hyperlink" Target="http://aprilshop.ru/d/63071/d/cl06013b3020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5.rozetka.ua/goods/1944/1944559.jpg" TargetMode="External"/><Relationship Id="rId5" Type="http://schemas.openxmlformats.org/officeDocument/2006/relationships/hyperlink" Target="http://www.takeprime.com/images/catalog/612221_0_450.jpg" TargetMode="External"/><Relationship Id="rId4" Type="http://schemas.openxmlformats.org/officeDocument/2006/relationships/hyperlink" Target="http://www.veschas.com.ua/image/cache/data/image_126-1200x120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941168"/>
            <a:ext cx="2970853" cy="1512168"/>
          </a:xfrm>
        </p:spPr>
        <p:txBody>
          <a:bodyPr/>
          <a:lstStyle/>
          <a:p>
            <a:pPr algn="r"/>
            <a:r>
              <a:rPr lang="ru-RU" dirty="0" smtClean="0"/>
              <a:t>Презентацию подготовила учитель МОУ </a:t>
            </a:r>
            <a:r>
              <a:rPr lang="ru-RU" dirty="0"/>
              <a:t>П</a:t>
            </a:r>
            <a:r>
              <a:rPr lang="ru-RU" dirty="0" smtClean="0"/>
              <a:t>ричальненская НОШ Магдалюк Т.П.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175351" cy="1793167"/>
          </a:xfrm>
        </p:spPr>
        <p:txBody>
          <a:bodyPr/>
          <a:lstStyle/>
          <a:p>
            <a:pPr algn="ctr"/>
            <a:r>
              <a:rPr lang="ru-RU" dirty="0" smtClean="0"/>
              <a:t>Виды часов</a:t>
            </a:r>
            <a:endParaRPr lang="ru-RU" dirty="0"/>
          </a:p>
        </p:txBody>
      </p:sp>
      <p:pic>
        <p:nvPicPr>
          <p:cNvPr id="1026" name="Picture 2" descr="http://tothome.ru/sites/default/files/imagecache/product_full/howard-miller-645-6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6855">
            <a:off x="636293" y="2896709"/>
            <a:ext cx="3117265" cy="233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prilshop.ru/d/63071/d/cl06013b3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8663">
            <a:off x="4903717" y="2379061"/>
            <a:ext cx="2724338" cy="204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707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ark-ha.com/images/thumbs/0004886_10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011523" y="-873968"/>
            <a:ext cx="7543800" cy="95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8000" b="1" dirty="0" smtClean="0"/>
              <a:t>Наручные часы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90416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256" y="404664"/>
            <a:ext cx="8424936" cy="4320480"/>
          </a:xfrm>
        </p:spPr>
        <p:txBody>
          <a:bodyPr/>
          <a:lstStyle/>
          <a:p>
            <a:pPr algn="l"/>
            <a:r>
              <a:rPr lang="ru-RU" sz="4800" dirty="0" smtClean="0">
                <a:solidFill>
                  <a:srgbClr val="CC6600"/>
                </a:solidFill>
                <a:latin typeface="Comic Sans MS" pitchFamily="66" charset="0"/>
              </a:rPr>
              <a:t>Источники информации</a:t>
            </a:r>
            <a:r>
              <a:rPr lang="ru-RU" sz="4800" dirty="0">
                <a:solidFill>
                  <a:srgbClr val="CC6600"/>
                </a:solidFill>
                <a:latin typeface="Comic Sans MS" pitchFamily="66" charset="0"/>
              </a:rPr>
              <a:t>:</a:t>
            </a:r>
            <a:br>
              <a:rPr lang="ru-RU" sz="4800" dirty="0">
                <a:solidFill>
                  <a:srgbClr val="CC6600"/>
                </a:solidFill>
                <a:latin typeface="Comic Sans MS" pitchFamily="66" charset="0"/>
              </a:rPr>
            </a:b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aprilshop.ru/d/63071/d/cl06013b3020.jpg</a:t>
            </a:r>
            <a: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www.tothome.ru/sites/default/files/imagecache/product_full/howard-miller-645-636.jpg</a:t>
            </a: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www.veschas.com.ua/image/cache/data/image_126-1200x1200.jpg</a:t>
            </a: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www.takeprime.com/images/catalog/612221_0_450.jpg</a:t>
            </a:r>
            <a: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i5.rozetka.ua/goods/1944/1944559.jpg</a:t>
            </a: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www.moscow99.ru</a:t>
            </a:r>
            <a:r>
              <a:rPr lang="en-US" sz="160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kotovsk-stolica.my1.ru</a:t>
            </a:r>
            <a:r>
              <a:rPr lang="en-US" sz="160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/_</a:t>
            </a:r>
            <a:r>
              <a:rPr lang="en-US" sz="160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ph/1/676690966.jpg</a:t>
            </a:r>
            <a:r>
              <a:rPr lang="en-US" sz="160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8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-win.softpedia-static.com/screenshots/Tower-Clock-Animated-Wallpaper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1168"/>
            <a:ext cx="9157644" cy="72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000" b="1" dirty="0" smtClean="0">
                <a:solidFill>
                  <a:schemeClr val="bg1"/>
                </a:solidFill>
              </a:rPr>
              <a:t>Башенные часы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7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g-9.photosight.ru/418/3469337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-1225"/>
            <a:ext cx="12962654" cy="703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66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othome.ru/sites/default/files/imagecache/product_full/howard-miller-612-6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99392"/>
            <a:ext cx="6012160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5.rozetka.ua/goods/1944/19445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4" y="0"/>
            <a:ext cx="261567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othome.ru/sites/default/files/imagecache/product_full/howard-miller-620-2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4918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8000" b="1" dirty="0" smtClean="0"/>
              <a:t>Настенные часы</a:t>
            </a:r>
            <a:endParaRPr lang="ru-RU" sz="8000" b="1" dirty="0"/>
          </a:p>
        </p:txBody>
      </p:sp>
      <p:pic>
        <p:nvPicPr>
          <p:cNvPr id="3" name="chasy_s_boem_freetone.at.u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52320" y="522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6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5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8colours.ru/d/274984/d/dsc09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203848"/>
            <a:ext cx="9239250" cy="12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89" y="5229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solidFill>
                  <a:schemeClr val="bg1"/>
                </a:solidFill>
              </a:rPr>
              <a:t>Уличные часы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4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ozvr.ru/Portals/7/Article_Pictures/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2" y="-315416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0882" y="-24340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/>
              <a:t>Вокзальные часы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7437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.ii4.ru/images/2011/05/24/110654_173_Teodolit_i_kompa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" y="0"/>
            <a:ext cx="99012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780" y="404664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8000" b="1" dirty="0" smtClean="0"/>
              <a:t>Корабельные часы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3930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chu.forum.com.kz/uploads/0003/97/c2/8522-1-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76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s54.radikal.ru/i144/1103/4c/8d60051eb04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022139" cy="4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antiqueshop.ru/resources/5858-original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2418979" cy="33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8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erman242.com/w/Mole/Mole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99392"/>
            <a:ext cx="101727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8000" dirty="0" smtClean="0"/>
              <a:t>Карманные часы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10748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28</Words>
  <Application>Microsoft Office PowerPoint</Application>
  <PresentationFormat>Экран (4:3)</PresentationFormat>
  <Paragraphs>10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Виды часов</vt:lpstr>
      <vt:lpstr>Башенные часы</vt:lpstr>
      <vt:lpstr>Презентация PowerPoint</vt:lpstr>
      <vt:lpstr>Настенные часы</vt:lpstr>
      <vt:lpstr>Уличные часы</vt:lpstr>
      <vt:lpstr>Вокзальные часы</vt:lpstr>
      <vt:lpstr>Корабельные часы</vt:lpstr>
      <vt:lpstr>Презентация PowerPoint</vt:lpstr>
      <vt:lpstr>Карманные часы</vt:lpstr>
      <vt:lpstr>Наручные часы</vt:lpstr>
      <vt:lpstr>Источники информации: http://aprilshop.ru/d/63071/d/cl06013b3020.jpg www.tothome.ru/sites/default/files/imagecache/product_full/howard-miller-645-636.jpg www.veschas.com.ua/image/cache/data/image_126-1200x1200.jpg www.takeprime.com/images/catalog/612221_0_450.jpg http://i5.rozetka.ua/goods/1944/1944559.jpg http://www.moscow99.ru http://kotovsk-stolica.my1.ru/_ph/1/676690966.jpg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Башенные часы</dc:title>
  <cp:lastModifiedBy>Tanyusha</cp:lastModifiedBy>
  <cp:revision>11</cp:revision>
  <dcterms:modified xsi:type="dcterms:W3CDTF">2013-05-03T18:34:23Z</dcterms:modified>
</cp:coreProperties>
</file>