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C0C0C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6" autoAdjust="0"/>
    <p:restoredTop sz="94713" autoAdjust="0"/>
  </p:normalViewPr>
  <p:slideViewPr>
    <p:cSldViewPr>
      <p:cViewPr varScale="1">
        <p:scale>
          <a:sx n="45" d="100"/>
          <a:sy n="45" d="100"/>
        </p:scale>
        <p:origin x="-10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13E31C9-055E-4977-9433-CA5589447A1F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7CBE24E-D8E7-4E97-9AD0-AFB694618D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96;&#1082;&#1086;&#1083;&#1072;\&#1056;&#1072;&#1073;&#1086;&#1095;&#1080;&#1081;%20&#1089;&#1090;&#1086;&#1083;\1a7d53969560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2492896"/>
            <a:ext cx="6480048" cy="2301240"/>
          </a:xfrm>
          <a:noFill/>
          <a:ln>
            <a:noFill/>
          </a:ln>
        </p:spPr>
        <p:txBody>
          <a:bodyPr/>
          <a:lstStyle/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Малиты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Георги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2708920"/>
            <a:ext cx="6480048" cy="1752600"/>
          </a:xfrm>
        </p:spPr>
        <p:txBody>
          <a:bodyPr/>
          <a:lstStyle/>
          <a:p>
            <a:r>
              <a:rPr lang="ru-RU" dirty="0" smtClean="0"/>
              <a:t>1886-1942</a:t>
            </a:r>
            <a:endParaRPr lang="ru-RU" dirty="0"/>
          </a:p>
        </p:txBody>
      </p:sp>
      <p:pic>
        <p:nvPicPr>
          <p:cNvPr id="1026" name="Picture 2" descr="C:\Users\Vika\Desktop\Georgi_Malit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2"/>
            <a:ext cx="4156123" cy="4941168"/>
          </a:xfrm>
          <a:prstGeom prst="rect">
            <a:avLst/>
          </a:prstGeom>
          <a:noFill/>
        </p:spPr>
      </p:pic>
      <p:pic>
        <p:nvPicPr>
          <p:cNvPr id="5" name="1a7d5396956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Гулуты</a:t>
            </a:r>
            <a:r>
              <a:rPr lang="ru-RU" dirty="0" smtClean="0"/>
              <a:t> Андрей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err="1" smtClean="0"/>
              <a:t>Бесаты</a:t>
            </a:r>
            <a:r>
              <a:rPr lang="ru-RU" dirty="0" smtClean="0"/>
              <a:t> </a:t>
            </a:r>
            <a:r>
              <a:rPr lang="ru-RU" dirty="0" err="1" smtClean="0"/>
              <a:t>Тазрет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Users\Vika\Desktop\гулуты андр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2952328" cy="4787758"/>
          </a:xfrm>
          <a:prstGeom prst="rect">
            <a:avLst/>
          </a:prstGeom>
          <a:noFill/>
        </p:spPr>
      </p:pic>
      <p:pic>
        <p:nvPicPr>
          <p:cNvPr id="5123" name="Picture 3" descr="C:\Users\Vika\Desktop\бесае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548680"/>
            <a:ext cx="3528392" cy="47360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Махческы</a:t>
            </a:r>
            <a:r>
              <a:rPr lang="ru-RU" dirty="0" smtClean="0"/>
              <a:t> 2азон </a:t>
            </a:r>
            <a:r>
              <a:rPr lang="ru-RU" dirty="0" err="1" smtClean="0"/>
              <a:t>скъола</a:t>
            </a:r>
            <a:endParaRPr lang="ru-RU" dirty="0"/>
          </a:p>
        </p:txBody>
      </p:sp>
      <p:pic>
        <p:nvPicPr>
          <p:cNvPr id="1026" name="Picture 2" descr="C:\Users\Vika\Desktop\0_84dd1_86f1f9c0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6402123" cy="4801592"/>
          </a:xfrm>
          <a:prstGeom prst="rect">
            <a:avLst/>
          </a:prstGeom>
          <a:noFill/>
        </p:spPr>
      </p:pic>
      <p:pic>
        <p:nvPicPr>
          <p:cNvPr id="1027" name="Picture 3" descr="C:\Users\Vika\Desktop\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7903" y="1340768"/>
            <a:ext cx="5536097" cy="3543102"/>
          </a:xfrm>
          <a:prstGeom prst="rect">
            <a:avLst/>
          </a:prstGeom>
          <a:noFill/>
        </p:spPr>
      </p:pic>
      <p:pic>
        <p:nvPicPr>
          <p:cNvPr id="1028" name="Picture 4" descr="C:\Users\Vika\Desktop\0_6fff4_b4739766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710666"/>
            <a:ext cx="7740352" cy="51473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Æ</a:t>
            </a:r>
            <a:r>
              <a:rPr lang="ru-RU" dirty="0" err="1" smtClean="0"/>
              <a:t>рыдоны</a:t>
            </a:r>
            <a:r>
              <a:rPr lang="ru-RU" dirty="0" smtClean="0"/>
              <a:t> </a:t>
            </a:r>
            <a:r>
              <a:rPr lang="ru-RU" dirty="0" err="1" smtClean="0"/>
              <a:t>духовон</a:t>
            </a:r>
            <a:r>
              <a:rPr lang="ru-RU" dirty="0" smtClean="0"/>
              <a:t> семинар</a:t>
            </a:r>
            <a:br>
              <a:rPr lang="ru-RU" dirty="0" smtClean="0"/>
            </a:br>
            <a:r>
              <a:rPr lang="ru-RU" dirty="0" smtClean="0"/>
              <a:t>1903 аз -</a:t>
            </a:r>
            <a:r>
              <a:rPr lang="ru-RU" dirty="0" err="1" smtClean="0"/>
              <a:t>бацыд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1907аз -</a:t>
            </a:r>
            <a:r>
              <a:rPr lang="ru-RU" dirty="0" err="1" smtClean="0"/>
              <a:t>цухгонд</a:t>
            </a:r>
            <a:r>
              <a:rPr lang="ru-RU" dirty="0" smtClean="0"/>
              <a:t> </a:t>
            </a:r>
            <a:r>
              <a:rPr lang="en-US" dirty="0" smtClean="0"/>
              <a:t>æ</a:t>
            </a:r>
            <a:r>
              <a:rPr lang="ru-RU" dirty="0" err="1" smtClean="0"/>
              <a:t>рцыд</a:t>
            </a:r>
            <a:endParaRPr lang="ru-RU" dirty="0"/>
          </a:p>
        </p:txBody>
      </p:sp>
      <p:pic>
        <p:nvPicPr>
          <p:cNvPr id="2050" name="Picture 2" descr="C:\Users\Vika\Desktop\seminar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6872"/>
            <a:ext cx="7704856" cy="438141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1913-1914 </a:t>
            </a:r>
            <a:r>
              <a:rPr lang="ru-RU" dirty="0" err="1" smtClean="0"/>
              <a:t>азты</a:t>
            </a:r>
            <a:r>
              <a:rPr lang="ru-RU" dirty="0" smtClean="0"/>
              <a:t> </a:t>
            </a:r>
            <a:r>
              <a:rPr lang="ru-RU" dirty="0" err="1" smtClean="0"/>
              <a:t>куыста</a:t>
            </a:r>
            <a:r>
              <a:rPr lang="ru-RU" dirty="0" smtClean="0"/>
              <a:t> газет «Терек»-</a:t>
            </a:r>
            <a:r>
              <a:rPr lang="ru-RU" dirty="0" err="1" smtClean="0"/>
              <a:t>ы</a:t>
            </a:r>
            <a:r>
              <a:rPr lang="ru-RU" dirty="0" smtClean="0"/>
              <a:t> М</a:t>
            </a:r>
            <a:r>
              <a:rPr lang="en-US" dirty="0" smtClean="0"/>
              <a:t>æ</a:t>
            </a:r>
            <a:r>
              <a:rPr lang="ru-RU" dirty="0" err="1" smtClean="0"/>
              <a:t>зд</a:t>
            </a:r>
            <a:r>
              <a:rPr lang="en-US" dirty="0" smtClean="0"/>
              <a:t>æ</a:t>
            </a:r>
            <a:r>
              <a:rPr lang="ru-RU" dirty="0" err="1" smtClean="0"/>
              <a:t>джы</a:t>
            </a:r>
            <a:endParaRPr lang="ru-RU" dirty="0"/>
          </a:p>
        </p:txBody>
      </p:sp>
      <p:pic>
        <p:nvPicPr>
          <p:cNvPr id="3" name="Содержимое 3" descr="C:\Documents and Settings\123\Рабочий стол\малиты георгий\27042012183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0034" y="1857364"/>
            <a:ext cx="6858047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47064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1917 азы </a:t>
            </a:r>
            <a:r>
              <a:rPr lang="ru-RU" sz="3200" dirty="0" err="1" smtClean="0"/>
              <a:t>декабры</a:t>
            </a:r>
            <a:r>
              <a:rPr lang="ru-RU" sz="3200" dirty="0" smtClean="0"/>
              <a:t> М.Георгий ,</a:t>
            </a:r>
            <a:r>
              <a:rPr lang="ru-RU" sz="3200" dirty="0" err="1" smtClean="0"/>
              <a:t>Н.Буачидзе</a:t>
            </a:r>
            <a:r>
              <a:rPr lang="ru-RU" sz="3200" dirty="0" smtClean="0"/>
              <a:t> </a:t>
            </a:r>
            <a:r>
              <a:rPr lang="ru-RU" sz="3200" dirty="0" err="1" smtClean="0"/>
              <a:t>Я.Маркусим</a:t>
            </a:r>
            <a:r>
              <a:rPr lang="en-US" sz="3200" dirty="0" smtClean="0"/>
              <a:t>æ</a:t>
            </a:r>
            <a:r>
              <a:rPr lang="ru-RU" sz="3200" dirty="0" smtClean="0"/>
              <a:t> </a:t>
            </a:r>
            <a:r>
              <a:rPr lang="en-US" sz="3200" dirty="0" smtClean="0"/>
              <a:t>æ</a:t>
            </a:r>
            <a:r>
              <a:rPr lang="ru-RU" sz="3200" dirty="0" smtClean="0"/>
              <a:t>м</a:t>
            </a:r>
            <a:r>
              <a:rPr lang="en-US" sz="3200" dirty="0" smtClean="0"/>
              <a:t>æ</a:t>
            </a:r>
            <a:r>
              <a:rPr lang="ru-RU" sz="3200" dirty="0" smtClean="0"/>
              <a:t> </a:t>
            </a:r>
            <a:r>
              <a:rPr lang="ru-RU" sz="3200" dirty="0" err="1" smtClean="0"/>
              <a:t>Хъесаты</a:t>
            </a:r>
            <a:r>
              <a:rPr lang="ru-RU" sz="3200" dirty="0" smtClean="0"/>
              <a:t> </a:t>
            </a:r>
            <a:r>
              <a:rPr lang="ru-RU" sz="3200" dirty="0" err="1" smtClean="0"/>
              <a:t>Николаим</a:t>
            </a:r>
            <a:r>
              <a:rPr lang="en-US" sz="3200" dirty="0" smtClean="0"/>
              <a:t>æ</a:t>
            </a:r>
            <a:r>
              <a:rPr lang="ru-RU" sz="3200" dirty="0" smtClean="0"/>
              <a:t> </a:t>
            </a:r>
            <a:r>
              <a:rPr lang="en-US" sz="3200" dirty="0" smtClean="0"/>
              <a:t>æ</a:t>
            </a:r>
            <a:r>
              <a:rPr lang="ru-RU" sz="3200" dirty="0" err="1" smtClean="0"/>
              <a:t>вз</a:t>
            </a:r>
            <a:r>
              <a:rPr lang="en-US" sz="3200" dirty="0" smtClean="0"/>
              <a:t>æ</a:t>
            </a:r>
            <a:r>
              <a:rPr lang="ru-RU" sz="3200" dirty="0" err="1" smtClean="0"/>
              <a:t>рст</a:t>
            </a:r>
            <a:r>
              <a:rPr lang="ru-RU" sz="3200" dirty="0" smtClean="0"/>
              <a:t> </a:t>
            </a:r>
            <a:r>
              <a:rPr lang="en-US" sz="3200" dirty="0" smtClean="0"/>
              <a:t>æ</a:t>
            </a:r>
            <a:r>
              <a:rPr lang="ru-RU" sz="3200" dirty="0" err="1" smtClean="0"/>
              <a:t>рцыд</a:t>
            </a:r>
            <a:r>
              <a:rPr lang="ru-RU" sz="3200" dirty="0" smtClean="0"/>
              <a:t>  </a:t>
            </a:r>
            <a:r>
              <a:rPr lang="ru-RU" sz="3200" dirty="0" err="1" smtClean="0"/>
              <a:t>Дзауджыхъ</a:t>
            </a:r>
            <a:r>
              <a:rPr lang="en-US" sz="3200" dirty="0" smtClean="0"/>
              <a:t>æ</a:t>
            </a:r>
            <a:r>
              <a:rPr lang="ru-RU" sz="3200" dirty="0" err="1" smtClean="0"/>
              <a:t>уы</a:t>
            </a:r>
            <a:r>
              <a:rPr lang="ru-RU" sz="3200" dirty="0" smtClean="0"/>
              <a:t>  дум</a:t>
            </a:r>
            <a:r>
              <a:rPr lang="en-US" sz="3200" dirty="0" smtClean="0"/>
              <a:t>æ</a:t>
            </a:r>
            <a:r>
              <a:rPr lang="ru-RU" sz="3200" dirty="0" err="1" smtClean="0"/>
              <a:t>м</a:t>
            </a:r>
            <a:r>
              <a:rPr lang="en-US" sz="3200" dirty="0" smtClean="0"/>
              <a:t>æ</a:t>
            </a:r>
            <a:endParaRPr lang="ru-RU" sz="3200" dirty="0"/>
          </a:p>
        </p:txBody>
      </p:sp>
      <p:pic>
        <p:nvPicPr>
          <p:cNvPr id="3" name="Содержимое 3" descr="C:\Documents and Settings\123\Рабочий стол\малиты георгий\27042012187.jpg"/>
          <p:cNvPicPr>
            <a:picLocks/>
          </p:cNvPicPr>
          <p:nvPr/>
        </p:nvPicPr>
        <p:blipFill>
          <a:blip r:embed="rId2" cstate="print"/>
          <a:srcRect l="20524" r="24960"/>
          <a:stretch>
            <a:fillRect/>
          </a:stretch>
        </p:blipFill>
        <p:spPr bwMode="auto">
          <a:xfrm>
            <a:off x="4500562" y="2000240"/>
            <a:ext cx="4357718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C:\Documents and Settings\123\Рабочий стол\малиты георгий\27042012186.jpg"/>
          <p:cNvPicPr>
            <a:picLocks/>
          </p:cNvPicPr>
          <p:nvPr/>
        </p:nvPicPr>
        <p:blipFill>
          <a:blip r:embed="rId3" cstate="print"/>
          <a:srcRect l="11384" t="11325" r="10369" b="11752"/>
          <a:stretch>
            <a:fillRect/>
          </a:stretch>
        </p:blipFill>
        <p:spPr bwMode="auto">
          <a:xfrm>
            <a:off x="714348" y="2000240"/>
            <a:ext cx="613848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00174"/>
            <a:ext cx="7470648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Из протокола </a:t>
            </a:r>
            <a:r>
              <a:rPr lang="ru-RU" sz="3600" dirty="0" smtClean="0"/>
              <a:t>допроса: «В </a:t>
            </a:r>
            <a:r>
              <a:rPr lang="ru-RU" sz="3600" dirty="0" smtClean="0"/>
              <a:t>знак несогласия с практической </a:t>
            </a:r>
            <a:r>
              <a:rPr lang="ru-RU" sz="2800" dirty="0" smtClean="0"/>
              <a:t>деятельностью</a:t>
            </a:r>
            <a:r>
              <a:rPr lang="ru-RU" sz="3600" dirty="0" smtClean="0"/>
              <a:t> партии «</a:t>
            </a:r>
            <a:r>
              <a:rPr lang="ru-RU" sz="3600" dirty="0" err="1" smtClean="0"/>
              <a:t>Кермен</a:t>
            </a:r>
            <a:r>
              <a:rPr lang="ru-RU" sz="3600" dirty="0" smtClean="0"/>
              <a:t>» в вопросе разделения осетинского народа на социальные слои я ушел из  партии «</a:t>
            </a:r>
            <a:r>
              <a:rPr lang="ru-RU" sz="3600" dirty="0" err="1" smtClean="0"/>
              <a:t>Кермен</a:t>
            </a:r>
            <a:r>
              <a:rPr lang="ru-RU" sz="3600" dirty="0" smtClean="0"/>
              <a:t>».</a:t>
            </a:r>
            <a:endParaRPr lang="ru-RU" sz="3600" dirty="0"/>
          </a:p>
        </p:txBody>
      </p:sp>
      <p:pic>
        <p:nvPicPr>
          <p:cNvPr id="6146" name="Picture 2" descr="C:\Users\Vika\Desktop\pri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9" y="3479853"/>
            <a:ext cx="4857752" cy="337814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Сборники стихов</a:t>
            </a:r>
            <a:endParaRPr lang="ru-RU" dirty="0"/>
          </a:p>
        </p:txBody>
      </p:sp>
      <p:pic>
        <p:nvPicPr>
          <p:cNvPr id="5" name="Содержимое 3" descr="C:\Documents and Settings\123\Рабочий стол\малиты георгий\27042012191.jpg"/>
          <p:cNvPicPr>
            <a:picLocks/>
          </p:cNvPicPr>
          <p:nvPr/>
        </p:nvPicPr>
        <p:blipFill>
          <a:blip r:embed="rId2" cstate="print"/>
          <a:srcRect l="9300" r="4115"/>
          <a:stretch>
            <a:fillRect/>
          </a:stretch>
        </p:blipFill>
        <p:spPr bwMode="auto">
          <a:xfrm>
            <a:off x="1785918" y="1357298"/>
            <a:ext cx="522507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Джыккайты</a:t>
            </a:r>
            <a:r>
              <a:rPr lang="ru-RU" dirty="0" smtClean="0"/>
              <a:t> </a:t>
            </a:r>
            <a:r>
              <a:rPr lang="ru-RU" dirty="0" smtClean="0"/>
              <a:t>Шамиль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err="1" smtClean="0"/>
              <a:t>Абайты</a:t>
            </a:r>
            <a:r>
              <a:rPr lang="ru-RU" dirty="0" smtClean="0"/>
              <a:t> </a:t>
            </a:r>
            <a:r>
              <a:rPr lang="ru-RU" dirty="0" err="1" smtClean="0"/>
              <a:t>Васо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23528" y="548680"/>
            <a:ext cx="4040188" cy="394176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2040" y="692696"/>
            <a:ext cx="4041775" cy="394176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C:\Users\Vika\Desktop\джикаев Шами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3528392" cy="5309179"/>
          </a:xfrm>
          <a:prstGeom prst="rect">
            <a:avLst/>
          </a:prstGeom>
          <a:noFill/>
        </p:spPr>
      </p:pic>
      <p:pic>
        <p:nvPicPr>
          <p:cNvPr id="3075" name="Picture 3" descr="C:\Users\Vika\Desktop\абаев вас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88640"/>
            <a:ext cx="3781425" cy="47625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Дзагуырты</a:t>
            </a:r>
            <a:r>
              <a:rPr lang="ru-RU" dirty="0" smtClean="0"/>
              <a:t> </a:t>
            </a:r>
            <a:r>
              <a:rPr lang="ru-RU" dirty="0" err="1" smtClean="0"/>
              <a:t>Гуыбад</a:t>
            </a:r>
            <a:r>
              <a:rPr lang="en-US" dirty="0" smtClean="0"/>
              <a:t>æ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err="1" smtClean="0"/>
              <a:t>Ардасенты</a:t>
            </a:r>
            <a:r>
              <a:rPr lang="ru-RU" dirty="0" smtClean="0"/>
              <a:t> </a:t>
            </a:r>
            <a:r>
              <a:rPr lang="ru-RU" dirty="0" err="1" smtClean="0"/>
              <a:t>Хадзыбатыр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C:\Users\Vika\Desktop\Dzaguyrty_Guyba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3168352" cy="4788435"/>
          </a:xfrm>
          <a:prstGeom prst="rect">
            <a:avLst/>
          </a:prstGeom>
          <a:noFill/>
        </p:spPr>
      </p:pic>
      <p:pic>
        <p:nvPicPr>
          <p:cNvPr id="4099" name="Picture 3" descr="C:\Users\Vika\Desktop\ardasenty_xadzbatyr_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76672"/>
            <a:ext cx="3397306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68</TotalTime>
  <Words>104</Words>
  <Application>Microsoft Office PowerPoint</Application>
  <PresentationFormat>Экран (4:3)</PresentationFormat>
  <Paragraphs>23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Малиты  Георги</vt:lpstr>
      <vt:lpstr>Махческы 2азон скъола</vt:lpstr>
      <vt:lpstr>Æрыдоны духовон семинар 1903 аз -бацыд 1907аз -цухгонд æрцыд</vt:lpstr>
      <vt:lpstr>1913-1914 азты куыста газет «Терек»-ы Мæздæджы</vt:lpstr>
      <vt:lpstr>1917 азы декабры М.Георгий ,Н.Буачидзе Я.Маркусимæ æмæ Хъесаты Николаимæ æвзæрст æрцыд  Дзауджыхъæуы  думæмæ</vt:lpstr>
      <vt:lpstr>Из протокола допроса: «В знак несогласия с практической деятельностью партии «Кермен» в вопросе разделения осетинского народа на социальные слои я ушел из  партии «Кермен».</vt:lpstr>
      <vt:lpstr>Сборники стихов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Малиты  Георги</dc:title>
  <dc:creator>Vika</dc:creator>
  <cp:lastModifiedBy>fujitsu</cp:lastModifiedBy>
  <cp:revision>9</cp:revision>
  <dcterms:created xsi:type="dcterms:W3CDTF">2012-04-29T10:51:06Z</dcterms:created>
  <dcterms:modified xsi:type="dcterms:W3CDTF">2013-02-16T20:19:58Z</dcterms:modified>
</cp:coreProperties>
</file>