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0"/>
  </p:notes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9" d="100"/>
          <a:sy n="39" d="100"/>
        </p:scale>
        <p:origin x="-151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D87B0-949B-482F-8450-A1CF3CF68414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D0C3E-812B-4541-A959-115E777E7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D0C3E-812B-4541-A959-115E777E77D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F184-08FF-4480-80AB-84556512368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263C-D88A-4D49-8A3F-7CC9FF0F9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F184-08FF-4480-80AB-84556512368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263C-D88A-4D49-8A3F-7CC9FF0F9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F184-08FF-4480-80AB-84556512368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263C-D88A-4D49-8A3F-7CC9FF0F9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F184-08FF-4480-80AB-84556512368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263C-D88A-4D49-8A3F-7CC9FF0F9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F184-08FF-4480-80AB-84556512368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263C-D88A-4D49-8A3F-7CC9FF0F9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F184-08FF-4480-80AB-84556512368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263C-D88A-4D49-8A3F-7CC9FF0F9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F184-08FF-4480-80AB-84556512368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263C-D88A-4D49-8A3F-7CC9FF0F9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F184-08FF-4480-80AB-84556512368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263C-D88A-4D49-8A3F-7CC9FF0F9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F184-08FF-4480-80AB-84556512368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263C-D88A-4D49-8A3F-7CC9FF0F9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F184-08FF-4480-80AB-84556512368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263C-D88A-4D49-8A3F-7CC9FF0F9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F184-08FF-4480-80AB-84556512368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8FF263C-D88A-4D49-8A3F-7CC9FF0F94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C0F184-08FF-4480-80AB-84556512368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FF263C-D88A-4D49-8A3F-7CC9FF0F941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357298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Михаил Юрьевич Лермонтов</a:t>
            </a:r>
            <a:endParaRPr lang="ru-RU" sz="6000" i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286124"/>
            <a:ext cx="7854696" cy="1629224"/>
          </a:xfrm>
        </p:spPr>
        <p:txBody>
          <a:bodyPr>
            <a:normAutofit fontScale="47500" lnSpcReduction="20000"/>
          </a:bodyPr>
          <a:lstStyle/>
          <a:p>
            <a:pPr algn="ctr"/>
            <a:endParaRPr lang="ru-RU" sz="8800" b="1" i="1" dirty="0" smtClean="0">
              <a:latin typeface="Comic Sans MS" pitchFamily="66" charset="0"/>
            </a:endParaRPr>
          </a:p>
          <a:p>
            <a:pPr algn="ctr"/>
            <a:r>
              <a:rPr lang="ru-RU" sz="12800" b="1" i="1" dirty="0" smtClean="0">
                <a:solidFill>
                  <a:srgbClr val="7030A0"/>
                </a:solidFill>
                <a:latin typeface="Comic Sans MS" pitchFamily="66" charset="0"/>
              </a:rPr>
              <a:t>БОРОДИНО</a:t>
            </a:r>
            <a:endParaRPr lang="ru-RU" sz="12800" b="1" i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3007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-464379" y="1821645"/>
            <a:ext cx="5500727" cy="3714777"/>
          </a:xfrm>
        </p:spPr>
      </p:pic>
      <p:sp>
        <p:nvSpPr>
          <p:cNvPr id="5" name="TextBox 4"/>
          <p:cNvSpPr txBox="1"/>
          <p:nvPr/>
        </p:nvSpPr>
        <p:spPr>
          <a:xfrm>
            <a:off x="4572000" y="500042"/>
            <a:ext cx="385765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 только небо засветилось,</a:t>
            </a:r>
          </a:p>
          <a:p>
            <a:r>
              <a:rPr lang="ru-RU" sz="2800" dirty="0" smtClean="0"/>
              <a:t>Всё шумно вдруг зашевелилось,</a:t>
            </a:r>
          </a:p>
          <a:p>
            <a:r>
              <a:rPr lang="ru-RU" sz="2800" dirty="0" smtClean="0"/>
              <a:t>Сверкнул за строем строй.</a:t>
            </a:r>
          </a:p>
          <a:p>
            <a:r>
              <a:rPr lang="ru-RU" sz="2800" dirty="0" smtClean="0"/>
              <a:t>Полковник наш рождён был хватом:</a:t>
            </a:r>
          </a:p>
          <a:p>
            <a:r>
              <a:rPr lang="ru-RU" sz="2800" dirty="0" smtClean="0"/>
              <a:t>Слуга царю, отец солдатам..</a:t>
            </a:r>
          </a:p>
          <a:p>
            <a:r>
              <a:rPr lang="ru-RU" sz="2800" dirty="0" smtClean="0"/>
              <a:t>Да, жаль его: сражён булатом,</a:t>
            </a:r>
          </a:p>
          <a:p>
            <a:r>
              <a:rPr lang="ru-RU" sz="2800" dirty="0" smtClean="0"/>
              <a:t>Он спит в земле сырой.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3007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4055255" y="1731167"/>
            <a:ext cx="5572164" cy="3824294"/>
          </a:xfrm>
        </p:spPr>
      </p:pic>
      <p:sp>
        <p:nvSpPr>
          <p:cNvPr id="5" name="TextBox 4"/>
          <p:cNvSpPr txBox="1"/>
          <p:nvPr/>
        </p:nvSpPr>
        <p:spPr>
          <a:xfrm>
            <a:off x="571472" y="733246"/>
            <a:ext cx="392909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 молвил он, сверкнув очами:</a:t>
            </a:r>
          </a:p>
          <a:p>
            <a:r>
              <a:rPr lang="ru-RU" sz="2800" dirty="0" smtClean="0"/>
              <a:t>«Ребята! не Москва ль за нами?</a:t>
            </a:r>
          </a:p>
          <a:p>
            <a:r>
              <a:rPr lang="ru-RU" sz="2800" dirty="0" smtClean="0"/>
              <a:t>Умрёмте ж под Москвой,</a:t>
            </a:r>
          </a:p>
          <a:p>
            <a:r>
              <a:rPr lang="ru-RU" sz="2800" dirty="0" smtClean="0"/>
              <a:t>Как наши братья умирали!»</a:t>
            </a:r>
          </a:p>
          <a:p>
            <a:r>
              <a:rPr lang="ru-RU" sz="2800" dirty="0" smtClean="0"/>
              <a:t>И умереть мы обещали,</a:t>
            </a:r>
          </a:p>
          <a:p>
            <a:r>
              <a:rPr lang="ru-RU" sz="2800" dirty="0" smtClean="0"/>
              <a:t>И клятву верности сдержали</a:t>
            </a:r>
          </a:p>
          <a:p>
            <a:r>
              <a:rPr lang="ru-RU" sz="2800" dirty="0" smtClean="0"/>
              <a:t>Мы в Бородинский бой.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P103007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-250846" y="1750988"/>
            <a:ext cx="5502288" cy="3857652"/>
          </a:xfrm>
        </p:spPr>
      </p:pic>
      <p:sp>
        <p:nvSpPr>
          <p:cNvPr id="7" name="TextBox 6"/>
          <p:cNvSpPr txBox="1"/>
          <p:nvPr/>
        </p:nvSpPr>
        <p:spPr>
          <a:xfrm>
            <a:off x="4929190" y="857232"/>
            <a:ext cx="378621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Ну ж был денёк! Сквозь дым летучий</a:t>
            </a:r>
          </a:p>
          <a:p>
            <a:r>
              <a:rPr lang="ru-RU" sz="2800" dirty="0" smtClean="0"/>
              <a:t>Французы двинулись, как тучи,</a:t>
            </a:r>
          </a:p>
          <a:p>
            <a:r>
              <a:rPr lang="ru-RU" sz="2800" dirty="0" smtClean="0"/>
              <a:t>И всё на наш редут.</a:t>
            </a:r>
          </a:p>
          <a:p>
            <a:r>
              <a:rPr lang="ru-RU" sz="2800" dirty="0" smtClean="0"/>
              <a:t>Уланы с пестрыми значками,</a:t>
            </a:r>
          </a:p>
          <a:p>
            <a:r>
              <a:rPr lang="ru-RU" sz="2800" dirty="0" smtClean="0"/>
              <a:t>Драгуны с конскими хвостами,</a:t>
            </a:r>
          </a:p>
          <a:p>
            <a:r>
              <a:rPr lang="ru-RU" sz="2800" dirty="0" smtClean="0"/>
              <a:t>Все промелькнули перед нами,</a:t>
            </a:r>
          </a:p>
          <a:p>
            <a:r>
              <a:rPr lang="ru-RU" sz="2800" dirty="0" smtClean="0"/>
              <a:t>Все побывали тут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3007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3971131" y="1600979"/>
            <a:ext cx="5668977" cy="3895732"/>
          </a:xfrm>
        </p:spPr>
      </p:pic>
      <p:sp>
        <p:nvSpPr>
          <p:cNvPr id="5" name="TextBox 4"/>
          <p:cNvSpPr txBox="1"/>
          <p:nvPr/>
        </p:nvSpPr>
        <p:spPr>
          <a:xfrm>
            <a:off x="857224" y="714356"/>
            <a:ext cx="364333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Вам не видать таких сражений!..</a:t>
            </a:r>
          </a:p>
          <a:p>
            <a:r>
              <a:rPr lang="ru-RU" sz="2800" dirty="0" smtClean="0"/>
              <a:t>Носились знамёна, как тени,</a:t>
            </a:r>
          </a:p>
          <a:p>
            <a:r>
              <a:rPr lang="ru-RU" sz="2800" dirty="0" smtClean="0"/>
              <a:t>В дыму огонь блестел,</a:t>
            </a:r>
          </a:p>
          <a:p>
            <a:r>
              <a:rPr lang="ru-RU" sz="2800" dirty="0" smtClean="0"/>
              <a:t>Звучал булат, картечь визжала,</a:t>
            </a:r>
          </a:p>
          <a:p>
            <a:r>
              <a:rPr lang="ru-RU" sz="2800" dirty="0" smtClean="0"/>
              <a:t>Рука бойцов колоть устала,</a:t>
            </a:r>
          </a:p>
          <a:p>
            <a:r>
              <a:rPr lang="ru-RU" sz="2800" dirty="0" smtClean="0"/>
              <a:t>И ядрам пролетать мешала</a:t>
            </a:r>
          </a:p>
          <a:p>
            <a:r>
              <a:rPr lang="ru-RU" sz="2800" dirty="0" smtClean="0"/>
              <a:t>Гора кровавых тел.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3007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-350869" y="1779572"/>
            <a:ext cx="5597540" cy="4038608"/>
          </a:xfrm>
        </p:spPr>
      </p:pic>
      <p:sp>
        <p:nvSpPr>
          <p:cNvPr id="5" name="TextBox 4"/>
          <p:cNvSpPr txBox="1"/>
          <p:nvPr/>
        </p:nvSpPr>
        <p:spPr>
          <a:xfrm>
            <a:off x="4714876" y="733246"/>
            <a:ext cx="400052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Изведал враг в тот день немало,</a:t>
            </a:r>
          </a:p>
          <a:p>
            <a:r>
              <a:rPr lang="ru-RU" sz="2800" dirty="0" smtClean="0"/>
              <a:t>Что значит русский бой удалый,</a:t>
            </a:r>
          </a:p>
          <a:p>
            <a:r>
              <a:rPr lang="ru-RU" sz="2800" dirty="0" smtClean="0"/>
              <a:t>Наш рукопашный бой!...</a:t>
            </a:r>
          </a:p>
          <a:p>
            <a:r>
              <a:rPr lang="ru-RU" sz="2800" dirty="0" smtClean="0"/>
              <a:t>Земля тряслась – как наши груди;</a:t>
            </a:r>
          </a:p>
          <a:p>
            <a:r>
              <a:rPr lang="ru-RU" sz="2800" dirty="0" smtClean="0"/>
              <a:t>Смешались в кучу кони, люди,</a:t>
            </a:r>
          </a:p>
          <a:p>
            <a:r>
              <a:rPr lang="ru-RU" sz="2800" dirty="0" smtClean="0"/>
              <a:t>И залпы тысячи орудий</a:t>
            </a:r>
          </a:p>
          <a:p>
            <a:r>
              <a:rPr lang="ru-RU" sz="2800" dirty="0" smtClean="0"/>
              <a:t>Слились в протяжный вой…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3007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4078288" y="1779572"/>
            <a:ext cx="5668976" cy="3824296"/>
          </a:xfrm>
        </p:spPr>
      </p:pic>
      <p:sp>
        <p:nvSpPr>
          <p:cNvPr id="5" name="TextBox 4"/>
          <p:cNvSpPr txBox="1"/>
          <p:nvPr/>
        </p:nvSpPr>
        <p:spPr>
          <a:xfrm>
            <a:off x="857224" y="1142984"/>
            <a:ext cx="378621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Вот смеркалось. Были все готовы</a:t>
            </a:r>
          </a:p>
          <a:p>
            <a:r>
              <a:rPr lang="ru-RU" sz="2800" dirty="0" smtClean="0"/>
              <a:t>Заутра затеять новый</a:t>
            </a:r>
          </a:p>
          <a:p>
            <a:r>
              <a:rPr lang="ru-RU" sz="2800" dirty="0" smtClean="0"/>
              <a:t>И до конца стоять…</a:t>
            </a:r>
          </a:p>
          <a:p>
            <a:r>
              <a:rPr lang="ru-RU" sz="2800" dirty="0" smtClean="0"/>
              <a:t>Вот затрещали барабаны – </a:t>
            </a:r>
          </a:p>
          <a:p>
            <a:r>
              <a:rPr lang="ru-RU" sz="2800" dirty="0" smtClean="0"/>
              <a:t>И отступали бусурманы.</a:t>
            </a:r>
          </a:p>
          <a:p>
            <a:r>
              <a:rPr lang="ru-RU" sz="2800" dirty="0" smtClean="0"/>
              <a:t>Тогда считать мы стали раны,</a:t>
            </a:r>
          </a:p>
          <a:p>
            <a:r>
              <a:rPr lang="ru-RU" sz="2800" dirty="0" smtClean="0"/>
              <a:t>Товарищей считать.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P103008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-96064" y="1810520"/>
            <a:ext cx="5330046" cy="3852098"/>
          </a:xfrm>
        </p:spPr>
      </p:pic>
      <p:sp>
        <p:nvSpPr>
          <p:cNvPr id="7" name="TextBox 6"/>
          <p:cNvSpPr txBox="1"/>
          <p:nvPr/>
        </p:nvSpPr>
        <p:spPr>
          <a:xfrm>
            <a:off x="4786314" y="1071546"/>
            <a:ext cx="38576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Да, были люди в наше время,</a:t>
            </a:r>
          </a:p>
          <a:p>
            <a:r>
              <a:rPr lang="ru-RU" sz="2800" dirty="0" smtClean="0"/>
              <a:t>Могучее. Лихое племя:</a:t>
            </a:r>
          </a:p>
          <a:p>
            <a:r>
              <a:rPr lang="ru-RU" sz="2800" dirty="0" smtClean="0"/>
              <a:t>Богатыри – не вы.</a:t>
            </a:r>
          </a:p>
          <a:p>
            <a:r>
              <a:rPr lang="ru-RU" sz="2800" dirty="0" smtClean="0"/>
              <a:t>Плохая им досталась доля:</a:t>
            </a:r>
          </a:p>
          <a:p>
            <a:r>
              <a:rPr lang="ru-RU" sz="2800" dirty="0" smtClean="0"/>
              <a:t>Немногие вернулись с поля.</a:t>
            </a:r>
          </a:p>
          <a:p>
            <a:r>
              <a:rPr lang="ru-RU" sz="2800" dirty="0" smtClean="0"/>
              <a:t>Когда б на то не божья воля,</a:t>
            </a:r>
          </a:p>
          <a:p>
            <a:r>
              <a:rPr lang="ru-RU" sz="2800" dirty="0" smtClean="0"/>
              <a:t>Не отдали б Москвы!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868184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подготовлена:</a:t>
            </a:r>
            <a:br>
              <a:rPr lang="ru-RU" dirty="0" smtClean="0"/>
            </a:br>
            <a:r>
              <a:rPr lang="ru-RU" dirty="0" err="1" smtClean="0"/>
              <a:t>Кубович</a:t>
            </a:r>
            <a:r>
              <a:rPr lang="ru-RU" dirty="0" smtClean="0"/>
              <a:t> Дарьей, 8 класс</a:t>
            </a:r>
            <a:br>
              <a:rPr lang="ru-RU" dirty="0" smtClean="0"/>
            </a:br>
            <a:r>
              <a:rPr lang="ru-RU" dirty="0" smtClean="0"/>
              <a:t>Филипповой Татьяной, 8 класс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Учитель: Долгова Л.С.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153912"/>
          </a:xfrm>
        </p:spPr>
        <p:txBody>
          <a:bodyPr>
            <a:normAutofit/>
          </a:bodyPr>
          <a:lstStyle/>
          <a:p>
            <a:r>
              <a:rPr lang="ru-RU" dirty="0" smtClean="0"/>
              <a:t>Литература:</a:t>
            </a:r>
            <a:br>
              <a:rPr lang="ru-RU" dirty="0" smtClean="0"/>
            </a:br>
            <a:r>
              <a:rPr lang="ru-RU" dirty="0" smtClean="0"/>
              <a:t>М.Ю.Лермонтов «Бородино»</a:t>
            </a:r>
            <a:br>
              <a:rPr lang="ru-RU" dirty="0" smtClean="0"/>
            </a:br>
            <a:r>
              <a:rPr lang="ru-RU" dirty="0" smtClean="0"/>
              <a:t>Москва, «Советская Россия», 1983 (Художник  </a:t>
            </a:r>
            <a:r>
              <a:rPr lang="ru-RU" smtClean="0"/>
              <a:t>П.Сацкий)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МОУ СОШ с/</a:t>
            </a:r>
            <a:r>
              <a:rPr lang="ru-RU" sz="2400" dirty="0" err="1" smtClean="0"/>
              <a:t>п</a:t>
            </a:r>
            <a:r>
              <a:rPr lang="ru-RU" sz="2400" dirty="0" smtClean="0"/>
              <a:t> Снежный</a:t>
            </a:r>
            <a:br>
              <a:rPr lang="ru-RU" sz="2400" dirty="0" smtClean="0"/>
            </a:br>
            <a:r>
              <a:rPr lang="ru-RU" sz="2400" dirty="0" smtClean="0"/>
              <a:t>Комсомольского района</a:t>
            </a:r>
            <a:br>
              <a:rPr lang="ru-RU" sz="2400" dirty="0" smtClean="0"/>
            </a:br>
            <a:r>
              <a:rPr lang="ru-RU" sz="2400" dirty="0" smtClean="0"/>
              <a:t>Хабаровского края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310991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Презентация создана на основе иллюстраций к поэме М.Ю.Лермонтова «Бородино»</a:t>
            </a:r>
          </a:p>
          <a:p>
            <a:pPr>
              <a:buNone/>
            </a:pPr>
            <a:r>
              <a:rPr lang="ru-RU" dirty="0" smtClean="0"/>
              <a:t>Может быть использована как дополнительный материал по теме «Отечественная война 1812 года»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pPr algn="ctr"/>
            <a:r>
              <a:rPr lang="ru-RU" sz="5400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Михаил Юрьевич Лермонтов</a:t>
            </a:r>
            <a:endParaRPr lang="ru-RU" dirty="0"/>
          </a:p>
        </p:txBody>
      </p:sp>
      <p:pic>
        <p:nvPicPr>
          <p:cNvPr id="4" name="Содержимое 3" descr="P1030042.JPG"/>
          <p:cNvPicPr>
            <a:picLocks noGrp="1" noChangeAspect="1"/>
          </p:cNvPicPr>
          <p:nvPr>
            <p:ph idx="1"/>
          </p:nvPr>
        </p:nvPicPr>
        <p:blipFill>
          <a:blip r:embed="rId2"/>
          <a:srcRect l="12069" t="4069" r="3448" b="7761"/>
          <a:stretch>
            <a:fillRect/>
          </a:stretch>
        </p:blipFill>
        <p:spPr>
          <a:xfrm rot="16200000">
            <a:off x="2107389" y="2321711"/>
            <a:ext cx="4643470" cy="3857652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P103004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16200000">
            <a:off x="-1047788" y="2405056"/>
            <a:ext cx="5238764" cy="2571747"/>
          </a:xfrm>
        </p:spPr>
      </p:pic>
      <p:pic>
        <p:nvPicPr>
          <p:cNvPr id="12" name="Рисунок 11" descr="P103005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5000628" y="2428868"/>
            <a:ext cx="5214974" cy="25003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928926" y="0"/>
            <a:ext cx="3286148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-Скажи-ка, дядя, ведь не даром</a:t>
            </a:r>
          </a:p>
          <a:p>
            <a:r>
              <a:rPr lang="ru-RU" sz="2000" dirty="0" smtClean="0"/>
              <a:t>Москва, спалённая пожаром,</a:t>
            </a:r>
          </a:p>
          <a:p>
            <a:r>
              <a:rPr lang="ru-RU" sz="2000" dirty="0" smtClean="0"/>
              <a:t>Французу  отдана?</a:t>
            </a:r>
          </a:p>
          <a:p>
            <a:r>
              <a:rPr lang="ru-RU" sz="2000" dirty="0" smtClean="0"/>
              <a:t>Ведь были ж схватки боевые,</a:t>
            </a:r>
          </a:p>
          <a:p>
            <a:r>
              <a:rPr lang="ru-RU" sz="2000" dirty="0" smtClean="0"/>
              <a:t>Да, говорят, ещё какие!</a:t>
            </a:r>
          </a:p>
          <a:p>
            <a:r>
              <a:rPr lang="ru-RU" sz="2000" dirty="0" smtClean="0"/>
              <a:t>Недаром помнит вся Россия</a:t>
            </a:r>
          </a:p>
          <a:p>
            <a:r>
              <a:rPr lang="ru-RU" sz="2000" dirty="0" smtClean="0"/>
              <a:t>Про день Бородина!</a:t>
            </a:r>
          </a:p>
          <a:p>
            <a:r>
              <a:rPr lang="ru-RU" sz="2000" dirty="0" smtClean="0"/>
              <a:t>-Да, были люди в наше время, </a:t>
            </a:r>
          </a:p>
          <a:p>
            <a:r>
              <a:rPr lang="ru-RU" sz="2000" dirty="0" smtClean="0"/>
              <a:t>Не то, что нынешнее племя:</a:t>
            </a:r>
          </a:p>
          <a:p>
            <a:r>
              <a:rPr lang="ru-RU" sz="2000" dirty="0" smtClean="0"/>
              <a:t>Богатыри - не вы!</a:t>
            </a:r>
          </a:p>
          <a:p>
            <a:r>
              <a:rPr lang="ru-RU" sz="2000" dirty="0" smtClean="0"/>
              <a:t>Плохая им досталась доля:</a:t>
            </a:r>
          </a:p>
          <a:p>
            <a:r>
              <a:rPr lang="ru-RU" sz="2000" dirty="0" smtClean="0"/>
              <a:t>Немногие вернулись с поля..</a:t>
            </a:r>
          </a:p>
          <a:p>
            <a:r>
              <a:rPr lang="ru-RU" sz="2000" dirty="0" smtClean="0"/>
              <a:t>Не будь на то господня воля,</a:t>
            </a:r>
          </a:p>
          <a:p>
            <a:r>
              <a:rPr lang="ru-RU" sz="2000" dirty="0" smtClean="0"/>
              <a:t>Не отдали б Москвы!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3005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4118769" y="1810529"/>
            <a:ext cx="5549913" cy="3786195"/>
          </a:xfrm>
        </p:spPr>
      </p:pic>
      <p:sp>
        <p:nvSpPr>
          <p:cNvPr id="5" name="TextBox 4"/>
          <p:cNvSpPr txBox="1"/>
          <p:nvPr/>
        </p:nvSpPr>
        <p:spPr>
          <a:xfrm>
            <a:off x="500034" y="1071546"/>
            <a:ext cx="40005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Мы долго молча отступали,</a:t>
            </a:r>
          </a:p>
          <a:p>
            <a:r>
              <a:rPr lang="ru-RU" sz="2800" dirty="0" smtClean="0"/>
              <a:t>Досадно было, боя ждали,</a:t>
            </a:r>
          </a:p>
          <a:p>
            <a:r>
              <a:rPr lang="ru-RU" sz="2800" dirty="0" smtClean="0"/>
              <a:t>Ворчали старики:</a:t>
            </a:r>
          </a:p>
          <a:p>
            <a:r>
              <a:rPr lang="ru-RU" sz="2800" dirty="0" smtClean="0"/>
              <a:t>«Что ж мы? на зимние квартиры?</a:t>
            </a:r>
          </a:p>
          <a:p>
            <a:r>
              <a:rPr lang="ru-RU" sz="2800" dirty="0" smtClean="0"/>
              <a:t>Не смеют, что ли, командиры</a:t>
            </a:r>
          </a:p>
          <a:p>
            <a:r>
              <a:rPr lang="ru-RU" sz="2800" dirty="0" smtClean="0"/>
              <a:t>Чужие изорвать мундиры</a:t>
            </a:r>
          </a:p>
          <a:p>
            <a:r>
              <a:rPr lang="ru-RU" sz="2800" dirty="0" smtClean="0"/>
              <a:t>О русские штыки?»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3005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-72251" y="1786707"/>
            <a:ext cx="5287974" cy="3857652"/>
          </a:xfrm>
        </p:spPr>
      </p:pic>
      <p:sp>
        <p:nvSpPr>
          <p:cNvPr id="8" name="TextBox 7"/>
          <p:cNvSpPr txBox="1"/>
          <p:nvPr/>
        </p:nvSpPr>
        <p:spPr>
          <a:xfrm>
            <a:off x="4786314" y="1071546"/>
            <a:ext cx="38576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 вот нашли большое поле:</a:t>
            </a:r>
          </a:p>
          <a:p>
            <a:r>
              <a:rPr lang="ru-RU" sz="2800" dirty="0" smtClean="0"/>
              <a:t>Есть разгуляться где на воле!</a:t>
            </a:r>
          </a:p>
          <a:p>
            <a:r>
              <a:rPr lang="ru-RU" sz="2800" dirty="0" smtClean="0"/>
              <a:t>Построили редут.</a:t>
            </a:r>
          </a:p>
          <a:p>
            <a:r>
              <a:rPr lang="ru-RU" sz="2800" dirty="0" smtClean="0"/>
              <a:t>У наших ушки на макушке!</a:t>
            </a:r>
          </a:p>
          <a:p>
            <a:r>
              <a:rPr lang="ru-RU" sz="2800" dirty="0" smtClean="0"/>
              <a:t>Чуть утро осветило пушки</a:t>
            </a:r>
          </a:p>
          <a:p>
            <a:r>
              <a:rPr lang="ru-RU" sz="2800" dirty="0" smtClean="0"/>
              <a:t>И леса синие верхушки – </a:t>
            </a:r>
          </a:p>
          <a:p>
            <a:r>
              <a:rPr lang="ru-RU" sz="2800" dirty="0" smtClean="0"/>
              <a:t>Французы тут как тут.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3006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4328319" y="1886731"/>
            <a:ext cx="5383226" cy="3609980"/>
          </a:xfrm>
        </p:spPr>
      </p:pic>
      <p:sp>
        <p:nvSpPr>
          <p:cNvPr id="5" name="TextBox 4"/>
          <p:cNvSpPr txBox="1"/>
          <p:nvPr/>
        </p:nvSpPr>
        <p:spPr>
          <a:xfrm>
            <a:off x="500034" y="1142984"/>
            <a:ext cx="44291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Забил заряд я в пушку туго</a:t>
            </a:r>
          </a:p>
          <a:p>
            <a:r>
              <a:rPr lang="ru-RU" sz="2800" dirty="0" smtClean="0"/>
              <a:t>И думал: угощу я друга!</a:t>
            </a:r>
          </a:p>
          <a:p>
            <a:r>
              <a:rPr lang="ru-RU" sz="2800" dirty="0" smtClean="0"/>
              <a:t>Постой-ка, брат мусью!</a:t>
            </a:r>
          </a:p>
          <a:p>
            <a:r>
              <a:rPr lang="ru-RU" sz="2800" dirty="0" smtClean="0"/>
              <a:t>Что тут хитрить, пожалуй к бою;</a:t>
            </a:r>
          </a:p>
          <a:p>
            <a:r>
              <a:rPr lang="ru-RU" sz="2800" dirty="0" smtClean="0"/>
              <a:t>Уж мы пойдём ломить стеною,</a:t>
            </a:r>
          </a:p>
          <a:p>
            <a:r>
              <a:rPr lang="ru-RU" sz="2800" dirty="0" smtClean="0"/>
              <a:t>Уж постоим мы головою</a:t>
            </a:r>
          </a:p>
          <a:p>
            <a:r>
              <a:rPr lang="ru-RU" sz="2800" dirty="0" smtClean="0"/>
              <a:t>За родину свою!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3006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-179408" y="1679550"/>
            <a:ext cx="5502288" cy="4000528"/>
          </a:xfrm>
        </p:spPr>
      </p:pic>
      <p:sp>
        <p:nvSpPr>
          <p:cNvPr id="5" name="TextBox 4"/>
          <p:cNvSpPr txBox="1"/>
          <p:nvPr/>
        </p:nvSpPr>
        <p:spPr>
          <a:xfrm>
            <a:off x="4857752" y="857232"/>
            <a:ext cx="385765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Два дня мы были в перестрелке,</a:t>
            </a:r>
          </a:p>
          <a:p>
            <a:r>
              <a:rPr lang="ru-RU" sz="2800" dirty="0" smtClean="0"/>
              <a:t>Что толку в этакой безделке?</a:t>
            </a:r>
          </a:p>
          <a:p>
            <a:r>
              <a:rPr lang="ru-RU" sz="2800" dirty="0" smtClean="0"/>
              <a:t>Мы ждали третий день.</a:t>
            </a:r>
          </a:p>
          <a:p>
            <a:r>
              <a:rPr lang="ru-RU" sz="2800" dirty="0" smtClean="0"/>
              <a:t>Повсюду стали слышны речи:</a:t>
            </a:r>
          </a:p>
          <a:p>
            <a:r>
              <a:rPr lang="ru-RU" sz="2800" dirty="0" smtClean="0"/>
              <a:t>«Пора добраться до картечи!»</a:t>
            </a:r>
          </a:p>
          <a:p>
            <a:r>
              <a:rPr lang="ru-RU" sz="2800" dirty="0" smtClean="0"/>
              <a:t>И вот на поле грозной сечи</a:t>
            </a:r>
          </a:p>
          <a:p>
            <a:r>
              <a:rPr lang="ru-RU" sz="2800" dirty="0" smtClean="0"/>
              <a:t>Ночная пала тень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3006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4027224" y="1759200"/>
            <a:ext cx="5407566" cy="3746507"/>
          </a:xfrm>
        </p:spPr>
      </p:pic>
      <p:sp>
        <p:nvSpPr>
          <p:cNvPr id="5" name="TextBox 4"/>
          <p:cNvSpPr txBox="1"/>
          <p:nvPr/>
        </p:nvSpPr>
        <p:spPr>
          <a:xfrm>
            <a:off x="785786" y="1000108"/>
            <a:ext cx="378621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Прилёг вздремнуть я у  лафета,</a:t>
            </a:r>
          </a:p>
          <a:p>
            <a:r>
              <a:rPr lang="ru-RU" sz="2800" dirty="0" smtClean="0"/>
              <a:t>И слышно было до рассвета,</a:t>
            </a:r>
          </a:p>
          <a:p>
            <a:r>
              <a:rPr lang="ru-RU" sz="2800" dirty="0" smtClean="0"/>
              <a:t>Как ликовал француз.</a:t>
            </a:r>
          </a:p>
          <a:p>
            <a:r>
              <a:rPr lang="ru-RU" sz="2800" dirty="0" smtClean="0"/>
              <a:t>Но тих был наш бивак открытый:</a:t>
            </a:r>
          </a:p>
          <a:p>
            <a:r>
              <a:rPr lang="ru-RU" sz="2800" dirty="0" smtClean="0"/>
              <a:t>Кто кивер чистил весь избитый,</a:t>
            </a:r>
          </a:p>
          <a:p>
            <a:r>
              <a:rPr lang="ru-RU" sz="2800" dirty="0" smtClean="0"/>
              <a:t>Кто штык точил, ворча сердито,</a:t>
            </a:r>
          </a:p>
          <a:p>
            <a:r>
              <a:rPr lang="ru-RU" sz="2800" dirty="0" smtClean="0"/>
              <a:t>Кусая длинный ус.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155</TotalTime>
  <Words>581</Words>
  <Application>Microsoft Office PowerPoint</Application>
  <PresentationFormat>Экран (4:3)</PresentationFormat>
  <Paragraphs>108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Михаил Юрьевич Лермонтов</vt:lpstr>
      <vt:lpstr>МОУ СОШ с/п Снежный Комсомольского района Хабаровского края</vt:lpstr>
      <vt:lpstr>Михаил Юрьевич Лермонтов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Презентация подготовлена: Кубович Дарьей, 8 класс Филипповой Татьяной, 8 класс  Учитель: Долгова Л.С. </vt:lpstr>
      <vt:lpstr>Литература: М.Ю.Лермонтов «Бородино» Москва, «Советская Россия», 1983 (Художник  П.Сацкий)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Михаил Юрьевич Лермонтов</dc:title>
  <dc:creator>Даша</dc:creator>
  <cp:lastModifiedBy>Гыук</cp:lastModifiedBy>
  <cp:revision>17</cp:revision>
  <dcterms:created xsi:type="dcterms:W3CDTF">2009-01-28T08:16:15Z</dcterms:created>
  <dcterms:modified xsi:type="dcterms:W3CDTF">2011-11-10T09:47:57Z</dcterms:modified>
</cp:coreProperties>
</file>