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0" r:id="rId3"/>
    <p:sldId id="282" r:id="rId4"/>
    <p:sldId id="281" r:id="rId5"/>
    <p:sldId id="276"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E4EDF8"/>
    <a:srgbClr val="848476"/>
    <a:srgbClr val="6C7062"/>
    <a:srgbClr val="666B61"/>
    <a:srgbClr val="919183"/>
    <a:srgbClr val="A2B4AB"/>
    <a:srgbClr val="83ADA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74" autoAdjust="0"/>
    <p:restoredTop sz="94660"/>
  </p:normalViewPr>
  <p:slideViewPr>
    <p:cSldViewPr>
      <p:cViewPr varScale="1">
        <p:scale>
          <a:sx n="68" d="100"/>
          <a:sy n="68" d="100"/>
        </p:scale>
        <p:origin x="-153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bg1"/>
        </a:solidFill>
        <a:effectLst/>
      </p:bgPr>
    </p:bg>
    <p:spTree>
      <p:nvGrpSpPr>
        <p:cNvPr id="1" name=""/>
        <p:cNvGrpSpPr/>
        <p:nvPr/>
      </p:nvGrpSpPr>
      <p:grpSpPr>
        <a:xfrm>
          <a:off x="0" y="0"/>
          <a:ext cx="0" cy="0"/>
          <a:chOff x="0" y="0"/>
          <a:chExt cx="0" cy="0"/>
        </a:xfrm>
      </p:grpSpPr>
      <p:sp>
        <p:nvSpPr>
          <p:cNvPr id="4" name="Rectangle 7"/>
          <p:cNvSpPr>
            <a:spLocks noChangeArrowheads="1"/>
          </p:cNvSpPr>
          <p:nvPr/>
        </p:nvSpPr>
        <p:spPr bwMode="gray">
          <a:xfrm>
            <a:off x="0" y="0"/>
            <a:ext cx="9144000" cy="609600"/>
          </a:xfrm>
          <a:prstGeom prst="rect">
            <a:avLst/>
          </a:prstGeom>
          <a:gradFill rotWithShape="1">
            <a:gsLst>
              <a:gs pos="0">
                <a:schemeClr val="accent1">
                  <a:gamma/>
                  <a:shade val="0"/>
                  <a:invGamma/>
                </a:schemeClr>
              </a:gs>
              <a:gs pos="100000">
                <a:schemeClr val="accent1"/>
              </a:gs>
            </a:gsLst>
            <a:lin ang="0" scaled="1"/>
          </a:gradFill>
          <a:ln w="9525">
            <a:noFill/>
            <a:miter lim="800000"/>
            <a:headEnd/>
            <a:tailEnd/>
          </a:ln>
          <a:effectLst/>
        </p:spPr>
        <p:txBody>
          <a:bodyPr wrap="none" anchor="ctr"/>
          <a:lstStyle/>
          <a:p>
            <a:pPr>
              <a:defRPr/>
            </a:pPr>
            <a:endParaRPr lang="ru-RU" dirty="0">
              <a:cs typeface="+mn-cs"/>
            </a:endParaRPr>
          </a:p>
        </p:txBody>
      </p:sp>
      <p:sp>
        <p:nvSpPr>
          <p:cNvPr id="5" name="Rectangle 8"/>
          <p:cNvSpPr>
            <a:spLocks noChangeArrowheads="1"/>
          </p:cNvSpPr>
          <p:nvPr/>
        </p:nvSpPr>
        <p:spPr bwMode="ltGray">
          <a:xfrm>
            <a:off x="-6350" y="476250"/>
            <a:ext cx="9151938" cy="6381750"/>
          </a:xfrm>
          <a:prstGeom prst="rect">
            <a:avLst/>
          </a:prstGeom>
          <a:gradFill rotWithShape="1">
            <a:gsLst>
              <a:gs pos="0">
                <a:schemeClr val="accent1"/>
              </a:gs>
              <a:gs pos="100000">
                <a:schemeClr val="accent1">
                  <a:gamma/>
                  <a:shade val="87843"/>
                  <a:invGamma/>
                </a:schemeClr>
              </a:gs>
            </a:gsLst>
            <a:lin ang="0" scaled="1"/>
          </a:gradFill>
          <a:ln w="9525">
            <a:noFill/>
            <a:miter lim="800000"/>
            <a:headEnd/>
            <a:tailEnd/>
          </a:ln>
          <a:effectLst/>
        </p:spPr>
        <p:txBody>
          <a:bodyPr wrap="none" anchor="ctr"/>
          <a:lstStyle/>
          <a:p>
            <a:pPr>
              <a:defRPr/>
            </a:pPr>
            <a:endParaRPr lang="ru-RU" dirty="0">
              <a:cs typeface="+mn-cs"/>
            </a:endParaRPr>
          </a:p>
        </p:txBody>
      </p:sp>
      <p:sp>
        <p:nvSpPr>
          <p:cNvPr id="6" name="Rectangle 9"/>
          <p:cNvSpPr>
            <a:spLocks noChangeArrowheads="1"/>
          </p:cNvSpPr>
          <p:nvPr/>
        </p:nvSpPr>
        <p:spPr bwMode="ltGray">
          <a:xfrm flipV="1">
            <a:off x="304800" y="685800"/>
            <a:ext cx="5257800" cy="5791200"/>
          </a:xfrm>
          <a:prstGeom prst="rect">
            <a:avLst/>
          </a:prstGeom>
          <a:noFill/>
          <a:ln w="9525">
            <a:solidFill>
              <a:schemeClr val="tx2"/>
            </a:solidFill>
            <a:miter lim="800000"/>
            <a:headEnd/>
            <a:tailEnd/>
          </a:ln>
          <a:effectLst/>
        </p:spPr>
        <p:txBody>
          <a:bodyPr wrap="none" anchor="ctr"/>
          <a:lstStyle/>
          <a:p>
            <a:pPr>
              <a:defRPr/>
            </a:pPr>
            <a:endParaRPr lang="ru-RU" dirty="0">
              <a:cs typeface="+mn-cs"/>
            </a:endParaRPr>
          </a:p>
        </p:txBody>
      </p:sp>
      <p:sp>
        <p:nvSpPr>
          <p:cNvPr id="7" name="Rectangle 10"/>
          <p:cNvSpPr>
            <a:spLocks noChangeArrowheads="1"/>
          </p:cNvSpPr>
          <p:nvPr/>
        </p:nvSpPr>
        <p:spPr bwMode="auto">
          <a:xfrm>
            <a:off x="1600200" y="0"/>
            <a:ext cx="7162800" cy="1143000"/>
          </a:xfrm>
          <a:prstGeom prst="rect">
            <a:avLst/>
          </a:prstGeom>
          <a:noFill/>
          <a:ln w="9525">
            <a:noFill/>
            <a:miter lim="800000"/>
            <a:headEnd/>
            <a:tailEnd/>
          </a:ln>
          <a:effectLst/>
        </p:spPr>
        <p:txBody>
          <a:bodyPr wrap="none" anchor="ctr"/>
          <a:lstStyle/>
          <a:p>
            <a:pPr>
              <a:defRPr/>
            </a:pPr>
            <a:endParaRPr lang="ru-RU" dirty="0">
              <a:cs typeface="+mn-cs"/>
            </a:endParaRPr>
          </a:p>
        </p:txBody>
      </p:sp>
      <p:grpSp>
        <p:nvGrpSpPr>
          <p:cNvPr id="8" name="Group 11"/>
          <p:cNvGrpSpPr>
            <a:grpSpLocks/>
          </p:cNvGrpSpPr>
          <p:nvPr userDrawn="1"/>
        </p:nvGrpSpPr>
        <p:grpSpPr bwMode="auto">
          <a:xfrm>
            <a:off x="1143000" y="2133600"/>
            <a:ext cx="8001000" cy="4724400"/>
            <a:chOff x="720" y="1344"/>
            <a:chExt cx="5040" cy="2976"/>
          </a:xfrm>
          <a:blipFill>
            <a:blip r:embed="rId2"/>
            <a:stretch>
              <a:fillRect/>
            </a:stretch>
          </a:blipFill>
        </p:grpSpPr>
        <p:sp>
          <p:nvSpPr>
            <p:cNvPr id="9" name="Rectangle 12"/>
            <p:cNvSpPr>
              <a:spLocks noChangeArrowheads="1"/>
            </p:cNvSpPr>
            <p:nvPr/>
          </p:nvSpPr>
          <p:spPr bwMode="white">
            <a:xfrm>
              <a:off x="1032" y="1344"/>
              <a:ext cx="4728" cy="2976"/>
            </a:xfrm>
            <a:prstGeom prst="rect">
              <a:avLst/>
            </a:prstGeom>
            <a:grpFill/>
            <a:ln w="9525">
              <a:noFill/>
              <a:miter lim="800000"/>
              <a:headEnd/>
              <a:tailEnd/>
            </a:ln>
            <a:effectLst/>
          </p:spPr>
          <p:txBody>
            <a:bodyPr wrap="none" anchor="ctr"/>
            <a:lstStyle/>
            <a:p>
              <a:pPr>
                <a:defRPr/>
              </a:pPr>
              <a:endParaRPr lang="ru-RU" dirty="0">
                <a:cs typeface="+mn-cs"/>
              </a:endParaRPr>
            </a:p>
          </p:txBody>
        </p:sp>
        <p:grpSp>
          <p:nvGrpSpPr>
            <p:cNvPr id="10" name="Group 13"/>
            <p:cNvGrpSpPr>
              <a:grpSpLocks/>
            </p:cNvGrpSpPr>
            <p:nvPr/>
          </p:nvGrpSpPr>
          <p:grpSpPr bwMode="auto">
            <a:xfrm>
              <a:off x="720" y="1344"/>
              <a:ext cx="624" cy="2976"/>
              <a:chOff x="768" y="1104"/>
              <a:chExt cx="624" cy="3216"/>
            </a:xfrm>
            <a:grpFill/>
          </p:grpSpPr>
          <p:sp>
            <p:nvSpPr>
              <p:cNvPr id="11" name="Oval 14"/>
              <p:cNvSpPr>
                <a:spLocks noChangeArrowheads="1"/>
              </p:cNvSpPr>
              <p:nvPr/>
            </p:nvSpPr>
            <p:spPr bwMode="white">
              <a:xfrm>
                <a:off x="768" y="1104"/>
                <a:ext cx="624" cy="624"/>
              </a:xfrm>
              <a:prstGeom prst="ellipse">
                <a:avLst/>
              </a:prstGeom>
              <a:grpFill/>
              <a:ln w="9525">
                <a:noFill/>
                <a:miter lim="800000"/>
                <a:headEnd/>
                <a:tailEnd/>
              </a:ln>
              <a:effectLst/>
            </p:spPr>
            <p:txBody>
              <a:bodyPr wrap="none" anchor="ctr"/>
              <a:lstStyle/>
              <a:p>
                <a:pPr>
                  <a:defRPr/>
                </a:pPr>
                <a:endParaRPr lang="ru-RU" dirty="0">
                  <a:cs typeface="+mn-cs"/>
                </a:endParaRPr>
              </a:p>
            </p:txBody>
          </p:sp>
          <p:sp>
            <p:nvSpPr>
              <p:cNvPr id="12" name="Rectangle 15"/>
              <p:cNvSpPr>
                <a:spLocks noChangeArrowheads="1"/>
              </p:cNvSpPr>
              <p:nvPr/>
            </p:nvSpPr>
            <p:spPr bwMode="white">
              <a:xfrm>
                <a:off x="768" y="1440"/>
                <a:ext cx="576" cy="2880"/>
              </a:xfrm>
              <a:prstGeom prst="rect">
                <a:avLst/>
              </a:prstGeom>
              <a:grpFill/>
              <a:ln w="9525">
                <a:noFill/>
                <a:miter lim="800000"/>
                <a:headEnd/>
                <a:tailEnd/>
              </a:ln>
              <a:effectLst/>
            </p:spPr>
            <p:txBody>
              <a:bodyPr wrap="none" anchor="ctr"/>
              <a:lstStyle/>
              <a:p>
                <a:pPr>
                  <a:defRPr/>
                </a:pPr>
                <a:endParaRPr lang="ru-RU" dirty="0">
                  <a:cs typeface="+mn-cs"/>
                </a:endParaRPr>
              </a:p>
            </p:txBody>
          </p:sp>
        </p:grpSp>
      </p:grpSp>
      <p:sp>
        <p:nvSpPr>
          <p:cNvPr id="3074" name="Rectangle 2"/>
          <p:cNvSpPr>
            <a:spLocks noGrp="1" noChangeArrowheads="1"/>
          </p:cNvSpPr>
          <p:nvPr>
            <p:ph type="ctrTitle"/>
          </p:nvPr>
        </p:nvSpPr>
        <p:spPr bwMode="black">
          <a:xfrm>
            <a:off x="428596" y="714356"/>
            <a:ext cx="5072098" cy="1162050"/>
          </a:xfrm>
        </p:spPr>
        <p:txBody>
          <a:bodyPr/>
          <a:lstStyle>
            <a:lvl1pPr>
              <a:defRPr sz="3200" b="1"/>
            </a:lvl1pPr>
          </a:lstStyle>
          <a:p>
            <a:r>
              <a:rPr lang="ru-RU" dirty="0" smtClean="0"/>
              <a:t>Образец заголовка</a:t>
            </a:r>
            <a:endParaRPr lang="en-US" dirty="0"/>
          </a:p>
        </p:txBody>
      </p:sp>
      <p:sp>
        <p:nvSpPr>
          <p:cNvPr id="3075" name="Rectangle 3"/>
          <p:cNvSpPr>
            <a:spLocks noGrp="1" noChangeArrowheads="1"/>
          </p:cNvSpPr>
          <p:nvPr>
            <p:ph type="subTitle" idx="1"/>
          </p:nvPr>
        </p:nvSpPr>
        <p:spPr bwMode="blackWhite">
          <a:xfrm>
            <a:off x="2819400" y="1905000"/>
            <a:ext cx="6324600" cy="381000"/>
          </a:xfrm>
          <a:solidFill>
            <a:schemeClr val="hlink"/>
          </a:solidFill>
          <a:ln>
            <a:solidFill>
              <a:schemeClr val="bg1"/>
            </a:solidFill>
          </a:ln>
        </p:spPr>
        <p:txBody>
          <a:bodyPr/>
          <a:lstStyle>
            <a:lvl1pPr marL="0" indent="0" algn="ctr">
              <a:buFontTx/>
              <a:buNone/>
              <a:defRPr sz="2000">
                <a:solidFill>
                  <a:schemeClr val="bg1"/>
                </a:solidFill>
              </a:defRPr>
            </a:lvl1pPr>
          </a:lstStyle>
          <a:p>
            <a:r>
              <a:rPr lang="ru-RU" dirty="0"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dt" sz="half"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BB91D7-B3F0-4049-96AD-DFB0664E2428}" type="slidenum">
              <a:rPr lang="en-US"/>
              <a:pPr>
                <a:defRPr/>
              </a:pPr>
              <a:t>‹#›</a:t>
            </a:fld>
            <a:endParaRPr lang="en-US" dirty="0"/>
          </a:p>
        </p:txBody>
      </p:sp>
      <p:sp>
        <p:nvSpPr>
          <p:cNvPr id="7"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381000"/>
            <a:ext cx="2095500" cy="57451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81000"/>
            <a:ext cx="6134100" cy="57451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dt" sz="half"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3C9C065-F3B1-4363-8EFF-660CAD43F746}" type="slidenum">
              <a:rPr lang="en-US"/>
              <a:pPr>
                <a:defRPr/>
              </a:pPr>
              <a:t>‹#›</a:t>
            </a:fld>
            <a:endParaRPr lang="en-US" dirty="0"/>
          </a:p>
        </p:txBody>
      </p:sp>
      <p:sp>
        <p:nvSpPr>
          <p:cNvPr id="7"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381000"/>
            <a:ext cx="6858000" cy="6096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r>
              <a:rPr lang="ru-RU" noProof="0" dirty="0" smtClean="0"/>
              <a:t>Вставка таблицы</a:t>
            </a:r>
            <a:endParaRPr lang="ru-RU" noProof="0"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dt" sz="half"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B2BA97-3CF1-48F7-978F-9E8E3751F41C}" type="slidenum">
              <a:rPr lang="en-US"/>
              <a:pPr>
                <a:defRPr/>
              </a:pPr>
              <a:t>‹#›</a:t>
            </a:fld>
            <a:endParaRPr lang="en-US" dirty="0"/>
          </a:p>
        </p:txBody>
      </p:sp>
      <p:sp>
        <p:nvSpPr>
          <p:cNvPr id="7"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sz="3200">
                <a:effectLst>
                  <a:outerShdw blurRad="38100" dist="38100" dir="2700000" algn="tl">
                    <a:srgbClr val="000000">
                      <a:alpha val="43137"/>
                    </a:srgbClr>
                  </a:outerShdw>
                </a:effectLst>
              </a:defRPr>
            </a:lvl1p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lvl1pPr marL="0" indent="0">
              <a:buNone/>
              <a:defRPr sz="2400">
                <a:solidFill>
                  <a:schemeClr val="bg1">
                    <a:lumMod val="50000"/>
                  </a:schemeClr>
                </a:solidFill>
              </a:defRPr>
            </a:lvl1pPr>
            <a:lvl2pPr>
              <a:defRPr sz="1800">
                <a:solidFill>
                  <a:schemeClr val="bg1">
                    <a:lumMod val="50000"/>
                  </a:schemeClr>
                </a:solidFill>
              </a:defRPr>
            </a:lvl2pPr>
            <a:lvl3pPr>
              <a:defRPr sz="1600">
                <a:solidFill>
                  <a:schemeClr val="bg1">
                    <a:lumMod val="50000"/>
                  </a:schemeClr>
                </a:solidFill>
              </a:defRPr>
            </a:lvl3pPr>
            <a:lvl4pPr>
              <a:defRPr sz="1600">
                <a:solidFill>
                  <a:schemeClr val="bg1">
                    <a:lumMod val="50000"/>
                  </a:schemeClr>
                </a:solidFill>
              </a:defRPr>
            </a:lvl4pPr>
            <a:lvl5pPr>
              <a:defRPr sz="1600">
                <a:solidFill>
                  <a:schemeClr val="bg1">
                    <a:lumMod val="50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lvl1pPr>
              <a:defRPr dirty="0"/>
            </a:lvl1pPr>
          </a:lstStyle>
          <a:p>
            <a:pPr>
              <a:defRPr/>
            </a:pPr>
            <a:endParaRPr lang="en-US"/>
          </a:p>
        </p:txBody>
      </p:sp>
      <p:sp>
        <p:nvSpPr>
          <p:cNvPr id="5" name="Номер слайда 4"/>
          <p:cNvSpPr>
            <a:spLocks noGrp="1"/>
          </p:cNvSpPr>
          <p:nvPr>
            <p:ph type="sldNum" sz="quarter" idx="11"/>
          </p:nvPr>
        </p:nvSpPr>
        <p:spPr/>
        <p:txBody>
          <a:bodyPr/>
          <a:lstStyle>
            <a:lvl1pPr>
              <a:defRPr/>
            </a:lvl1pPr>
          </a:lstStyle>
          <a:p>
            <a:pPr>
              <a:defRPr/>
            </a:pPr>
            <a:fld id="{84A9C9F2-B0DB-4B33-9E55-645E3A9598D4}"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dt" sz="half"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B467C3D-E07C-482B-B4A6-DA55A050679C}" type="slidenum">
              <a:rPr lang="en-US"/>
              <a:pPr>
                <a:defRPr/>
              </a:pPr>
              <a:t>‹#›</a:t>
            </a:fld>
            <a:endParaRPr lang="en-US" dirty="0"/>
          </a:p>
        </p:txBody>
      </p:sp>
      <p:sp>
        <p:nvSpPr>
          <p:cNvPr id="7"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dt" sz="half"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45B6610-5535-4820-BFC3-6E40DE10D968}" type="slidenum">
              <a:rPr lang="en-US"/>
              <a:pPr>
                <a:defRPr/>
              </a:pPr>
              <a:t>‹#›</a:t>
            </a:fld>
            <a:endParaRPr lang="en-US" dirty="0"/>
          </a:p>
        </p:txBody>
      </p:sp>
      <p:sp>
        <p:nvSpPr>
          <p:cNvPr id="8"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4"/>
          <p:cNvSpPr>
            <a:spLocks noGrp="1" noChangeArrowheads="1"/>
          </p:cNvSpPr>
          <p:nvPr>
            <p:ph type="dt" sz="half"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5664EA1-7C04-4D26-8041-BDF2C106676B}" type="slidenum">
              <a:rPr lang="en-US"/>
              <a:pPr>
                <a:defRPr/>
              </a:pPr>
              <a:t>‹#›</a:t>
            </a:fld>
            <a:endParaRPr lang="en-US" dirty="0"/>
          </a:p>
        </p:txBody>
      </p:sp>
      <p:sp>
        <p:nvSpPr>
          <p:cNvPr id="10"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4"/>
          <p:cNvSpPr>
            <a:spLocks noGrp="1" noChangeArrowheads="1"/>
          </p:cNvSpPr>
          <p:nvPr>
            <p:ph type="dt" sz="half"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D630172-DBD8-4029-85DF-75DC8D47A031}" type="slidenum">
              <a:rPr lang="en-US"/>
              <a:pPr>
                <a:defRPr/>
              </a:pPr>
              <a:t>‹#›</a:t>
            </a:fld>
            <a:endParaRPr lang="en-US" dirty="0"/>
          </a:p>
        </p:txBody>
      </p:sp>
      <p:sp>
        <p:nvSpPr>
          <p:cNvPr id="6"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4"/>
          <p:cNvSpPr>
            <a:spLocks noGrp="1" noChangeArrowheads="1"/>
          </p:cNvSpPr>
          <p:nvPr>
            <p:ph type="dt" sz="half"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F57EDD3-F395-4B72-ADD6-C246DF8D32D2}" type="slidenum">
              <a:rPr lang="en-US"/>
              <a:pPr>
                <a:defRPr/>
              </a:pPr>
              <a:t>‹#›</a:t>
            </a:fld>
            <a:endParaRPr lang="en-US" dirty="0"/>
          </a:p>
        </p:txBody>
      </p:sp>
      <p:sp>
        <p:nvSpPr>
          <p:cNvPr id="5"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dt" sz="half"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3D36815-5F31-4E7B-AEF1-9A2A3D719B3D}" type="slidenum">
              <a:rPr lang="en-US"/>
              <a:pPr>
                <a:defRPr/>
              </a:pPr>
              <a:t>‹#›</a:t>
            </a:fld>
            <a:endParaRPr lang="en-US" dirty="0"/>
          </a:p>
        </p:txBody>
      </p:sp>
      <p:sp>
        <p:nvSpPr>
          <p:cNvPr id="8"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dt" sz="half"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877A997-42FB-4EDF-9C1F-167AFE7A0E0D}" type="slidenum">
              <a:rPr lang="en-US"/>
              <a:pPr>
                <a:defRPr/>
              </a:pPr>
              <a:t>‹#›</a:t>
            </a:fld>
            <a:endParaRPr lang="en-US" dirty="0"/>
          </a:p>
        </p:txBody>
      </p:sp>
      <p:sp>
        <p:nvSpPr>
          <p:cNvPr id="8" name="Rectangle 5"/>
          <p:cNvSpPr>
            <a:spLocks noGrp="1" noChangeArrowheads="1"/>
          </p:cNvSpPr>
          <p:nvPr>
            <p:ph type="ftr" sz="quarter" idx="13"/>
          </p:nvPr>
        </p:nvSpPr>
        <p:spPr>
          <a:ln/>
        </p:spPr>
        <p:txBody>
          <a:bodyPr/>
          <a:lstStyle>
            <a:lvl1pPr>
              <a:defRPr/>
            </a:lvl1pPr>
          </a:lstStyle>
          <a:p>
            <a:pPr>
              <a:defRPr/>
            </a:pPr>
            <a:r>
              <a:rPr lang="en-US"/>
              <a:t>www.themegallery.com</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tint val="75686"/>
                <a:invGamma/>
              </a:schemeClr>
            </a:gs>
            <a:gs pos="100000">
              <a:schemeClr val="bg1"/>
            </a:gs>
          </a:gsLst>
          <a:lin ang="2700000" scaled="1"/>
        </a:gradFill>
        <a:effectLst/>
      </p:bgPr>
    </p:bg>
    <p:spTree>
      <p:nvGrpSpPr>
        <p:cNvPr id="1" name=""/>
        <p:cNvGrpSpPr/>
        <p:nvPr/>
      </p:nvGrpSpPr>
      <p:grpSpPr>
        <a:xfrm>
          <a:off x="0" y="0"/>
          <a:ext cx="0" cy="0"/>
          <a:chOff x="0" y="0"/>
          <a:chExt cx="0" cy="0"/>
        </a:xfrm>
      </p:grpSpPr>
      <p:sp>
        <p:nvSpPr>
          <p:cNvPr id="1043" name="Rectangle 19"/>
          <p:cNvSpPr>
            <a:spLocks noChangeArrowheads="1"/>
          </p:cNvSpPr>
          <p:nvPr/>
        </p:nvSpPr>
        <p:spPr bwMode="gray">
          <a:xfrm>
            <a:off x="0" y="0"/>
            <a:ext cx="9144000" cy="990600"/>
          </a:xfrm>
          <a:prstGeom prst="rect">
            <a:avLst/>
          </a:prstGeom>
          <a:gradFill rotWithShape="1">
            <a:gsLst>
              <a:gs pos="0">
                <a:schemeClr val="accent1">
                  <a:gamma/>
                  <a:shade val="27451"/>
                  <a:invGamma/>
                </a:schemeClr>
              </a:gs>
              <a:gs pos="100000">
                <a:schemeClr val="accent1"/>
              </a:gs>
            </a:gsLst>
            <a:lin ang="0" scaled="1"/>
          </a:gradFill>
          <a:ln w="9525">
            <a:noFill/>
            <a:miter lim="800000"/>
            <a:headEnd/>
            <a:tailEnd/>
          </a:ln>
          <a:effectLst/>
        </p:spPr>
        <p:txBody>
          <a:bodyPr wrap="none" anchor="ctr"/>
          <a:lstStyle/>
          <a:p>
            <a:pPr>
              <a:defRPr/>
            </a:pPr>
            <a:endParaRPr lang="ru-RU" dirty="0">
              <a:cs typeface="+mn-cs"/>
            </a:endParaRPr>
          </a:p>
        </p:txBody>
      </p:sp>
      <p:sp>
        <p:nvSpPr>
          <p:cNvPr id="1051" name="Rectangle 27"/>
          <p:cNvSpPr>
            <a:spLocks noChangeArrowheads="1"/>
          </p:cNvSpPr>
          <p:nvPr/>
        </p:nvSpPr>
        <p:spPr bwMode="white">
          <a:xfrm>
            <a:off x="1752600" y="381000"/>
            <a:ext cx="7086600" cy="609600"/>
          </a:xfrm>
          <a:prstGeom prst="rect">
            <a:avLst/>
          </a:prstGeom>
          <a:gradFill rotWithShape="1">
            <a:gsLst>
              <a:gs pos="0">
                <a:schemeClr val="bg1">
                  <a:gamma/>
                  <a:tint val="72549"/>
                  <a:invGamma/>
                </a:schemeClr>
              </a:gs>
              <a:gs pos="100000">
                <a:schemeClr val="bg1"/>
              </a:gs>
            </a:gsLst>
            <a:lin ang="0" scaled="1"/>
          </a:gradFill>
          <a:ln w="9525">
            <a:noFill/>
            <a:miter lim="800000"/>
            <a:headEnd/>
            <a:tailEnd/>
          </a:ln>
          <a:effectLst/>
        </p:spPr>
        <p:txBody>
          <a:bodyPr wrap="none" anchor="ctr"/>
          <a:lstStyle/>
          <a:p>
            <a:pPr>
              <a:defRPr/>
            </a:pPr>
            <a:endParaRPr lang="ru-RU" dirty="0">
              <a:cs typeface="+mn-cs"/>
            </a:endParaRPr>
          </a:p>
        </p:txBody>
      </p:sp>
      <p:sp>
        <p:nvSpPr>
          <p:cNvPr id="1028" name="Rectangle 2"/>
          <p:cNvSpPr>
            <a:spLocks noGrp="1" noChangeArrowheads="1"/>
          </p:cNvSpPr>
          <p:nvPr>
            <p:ph type="title"/>
          </p:nvPr>
        </p:nvSpPr>
        <p:spPr bwMode="blackWhite">
          <a:xfrm>
            <a:off x="1981200" y="381000"/>
            <a:ext cx="68580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44" name="Rectangle 20"/>
          <p:cNvSpPr>
            <a:spLocks noChangeArrowheads="1"/>
          </p:cNvSpPr>
          <p:nvPr/>
        </p:nvSpPr>
        <p:spPr bwMode="gray">
          <a:xfrm>
            <a:off x="0" y="6477000"/>
            <a:ext cx="9144000" cy="381000"/>
          </a:xfrm>
          <a:prstGeom prst="rect">
            <a:avLst/>
          </a:prstGeom>
          <a:solidFill>
            <a:srgbClr val="0000FF"/>
          </a:solidFill>
          <a:ln w="9525">
            <a:noFill/>
            <a:miter lim="800000"/>
            <a:headEnd/>
            <a:tailEnd/>
          </a:ln>
          <a:effectLst/>
        </p:spPr>
        <p:txBody>
          <a:bodyPr wrap="none" anchor="ctr"/>
          <a:lstStyle/>
          <a:p>
            <a:pPr>
              <a:defRPr/>
            </a:pPr>
            <a:endParaRPr lang="ru-RU" dirty="0">
              <a:cs typeface="+mn-cs"/>
            </a:endParaRPr>
          </a:p>
        </p:txBody>
      </p:sp>
      <p:sp>
        <p:nvSpPr>
          <p:cNvPr id="1045" name="Rectangle 21"/>
          <p:cNvSpPr>
            <a:spLocks noChangeArrowheads="1"/>
          </p:cNvSpPr>
          <p:nvPr/>
        </p:nvSpPr>
        <p:spPr bwMode="gray">
          <a:xfrm>
            <a:off x="8839200" y="228600"/>
            <a:ext cx="304800" cy="6438900"/>
          </a:xfrm>
          <a:prstGeom prst="rect">
            <a:avLst/>
          </a:prstGeom>
          <a:gradFill rotWithShape="1">
            <a:gsLst>
              <a:gs pos="0">
                <a:schemeClr val="accent1"/>
              </a:gs>
              <a:gs pos="100000">
                <a:schemeClr val="accent1">
                  <a:gamma/>
                  <a:tint val="63529"/>
                  <a:invGamma/>
                </a:schemeClr>
              </a:gs>
            </a:gsLst>
            <a:lin ang="5400000" scaled="1"/>
          </a:gradFill>
          <a:ln w="9525">
            <a:noFill/>
            <a:miter lim="800000"/>
            <a:headEnd/>
            <a:tailEnd/>
          </a:ln>
          <a:effectLst/>
        </p:spPr>
        <p:txBody>
          <a:bodyPr wrap="none" anchor="ctr"/>
          <a:lstStyle/>
          <a:p>
            <a:pPr>
              <a:defRPr/>
            </a:pPr>
            <a:endParaRPr lang="ru-RU" dirty="0">
              <a:cs typeface="+mn-cs"/>
            </a:endParaRPr>
          </a:p>
        </p:txBody>
      </p:sp>
      <p:sp>
        <p:nvSpPr>
          <p:cNvPr id="103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 name="Rectangle 4"/>
          <p:cNvSpPr>
            <a:spLocks noGrp="1" noChangeArrowheads="1"/>
          </p:cNvSpPr>
          <p:nvPr>
            <p:ph type="dt" sz="half" idx="2"/>
          </p:nvPr>
        </p:nvSpPr>
        <p:spPr bwMode="white">
          <a:xfrm>
            <a:off x="457200" y="6537325"/>
            <a:ext cx="2133600" cy="16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dirty="0">
                <a:cs typeface="+mn-cs"/>
              </a:defRPr>
            </a:lvl1pPr>
          </a:lstStyle>
          <a:p>
            <a:pPr>
              <a:defRPr/>
            </a:pPr>
            <a:endParaRPr lang="en-US"/>
          </a:p>
        </p:txBody>
      </p:sp>
      <p:sp>
        <p:nvSpPr>
          <p:cNvPr id="3" name="Rectangle 4"/>
          <p:cNvSpPr>
            <a:spLocks noGrp="1" noChangeArrowheads="1"/>
          </p:cNvSpPr>
          <p:nvPr>
            <p:ph type="dt" sz="half" idx="2"/>
          </p:nvPr>
        </p:nvSpPr>
        <p:spPr bwMode="white">
          <a:xfrm>
            <a:off x="457200" y="6537325"/>
            <a:ext cx="2133600" cy="168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000" dirty="0">
                <a:cs typeface="+mn-cs"/>
              </a:defRPr>
            </a:lvl1pPr>
          </a:lstStyle>
          <a:p>
            <a:pPr>
              <a:defRPr/>
            </a:pPr>
            <a:endParaRPr lang="en-US"/>
          </a:p>
        </p:txBody>
      </p:sp>
      <p:sp>
        <p:nvSpPr>
          <p:cNvPr id="1030" name="Rectangle 6"/>
          <p:cNvSpPr>
            <a:spLocks noGrp="1" noChangeArrowheads="1"/>
          </p:cNvSpPr>
          <p:nvPr>
            <p:ph type="sldNum" sz="quarter" idx="4"/>
          </p:nvPr>
        </p:nvSpPr>
        <p:spPr bwMode="white">
          <a:xfrm>
            <a:off x="3505200" y="6537325"/>
            <a:ext cx="2133600" cy="168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cs typeface="+mn-cs"/>
              </a:defRPr>
            </a:lvl1pPr>
          </a:lstStyle>
          <a:p>
            <a:pPr>
              <a:defRPr/>
            </a:pPr>
            <a:fld id="{A80DB3E7-2265-47ED-92A2-749F75B7C06C}" type="slidenum">
              <a:rPr lang="en-US"/>
              <a:pPr>
                <a:defRPr/>
              </a:pPr>
              <a:t>‹#›</a:t>
            </a:fld>
            <a:endParaRPr lang="en-US" dirty="0"/>
          </a:p>
        </p:txBody>
      </p:sp>
      <p:grpSp>
        <p:nvGrpSpPr>
          <p:cNvPr id="1034" name="Group 22"/>
          <p:cNvGrpSpPr>
            <a:grpSpLocks/>
          </p:cNvGrpSpPr>
          <p:nvPr/>
        </p:nvGrpSpPr>
        <p:grpSpPr bwMode="auto">
          <a:xfrm>
            <a:off x="0" y="990600"/>
            <a:ext cx="9144000" cy="152400"/>
            <a:chOff x="0" y="672"/>
            <a:chExt cx="5760" cy="96"/>
          </a:xfrm>
        </p:grpSpPr>
        <p:sp>
          <p:nvSpPr>
            <p:cNvPr id="1047" name="Line 23"/>
            <p:cNvSpPr>
              <a:spLocks noChangeShapeType="1"/>
            </p:cNvSpPr>
            <p:nvPr userDrawn="1"/>
          </p:nvSpPr>
          <p:spPr bwMode="gray">
            <a:xfrm>
              <a:off x="0" y="672"/>
              <a:ext cx="5760" cy="0"/>
            </a:xfrm>
            <a:prstGeom prst="line">
              <a:avLst/>
            </a:prstGeom>
            <a:noFill/>
            <a:ln w="28575">
              <a:solidFill>
                <a:schemeClr val="hlink"/>
              </a:solidFill>
              <a:miter lim="800000"/>
              <a:headEnd/>
              <a:tailEnd/>
            </a:ln>
            <a:effectLst/>
          </p:spPr>
          <p:txBody>
            <a:bodyPr wrap="none"/>
            <a:lstStyle/>
            <a:p>
              <a:pPr>
                <a:defRPr/>
              </a:pPr>
              <a:endParaRPr lang="ru-RU" dirty="0">
                <a:cs typeface="+mn-cs"/>
              </a:endParaRPr>
            </a:p>
          </p:txBody>
        </p:sp>
        <p:sp>
          <p:nvSpPr>
            <p:cNvPr id="1048" name="Rectangle 24"/>
            <p:cNvSpPr>
              <a:spLocks noChangeArrowheads="1"/>
            </p:cNvSpPr>
            <p:nvPr/>
          </p:nvSpPr>
          <p:spPr bwMode="gray">
            <a:xfrm>
              <a:off x="0" y="672"/>
              <a:ext cx="1104" cy="96"/>
            </a:xfrm>
            <a:prstGeom prst="rect">
              <a:avLst/>
            </a:prstGeom>
            <a:solidFill>
              <a:srgbClr val="0000FF"/>
            </a:solidFill>
            <a:ln w="9525">
              <a:noFill/>
              <a:miter lim="800000"/>
              <a:headEnd/>
              <a:tailEnd/>
            </a:ln>
            <a:effectLst/>
          </p:spPr>
          <p:txBody>
            <a:bodyPr wrap="none" anchor="ctr"/>
            <a:lstStyle/>
            <a:p>
              <a:pPr>
                <a:defRPr/>
              </a:pPr>
              <a:endParaRPr lang="ru-RU" dirty="0">
                <a:cs typeface="+mn-cs"/>
              </a:endParaRPr>
            </a:p>
          </p:txBody>
        </p:sp>
      </p:grpSp>
      <p:sp>
        <p:nvSpPr>
          <p:cNvPr id="1050" name="Rectangle 26"/>
          <p:cNvSpPr>
            <a:spLocks noChangeArrowheads="1"/>
          </p:cNvSpPr>
          <p:nvPr/>
        </p:nvSpPr>
        <p:spPr bwMode="white">
          <a:xfrm>
            <a:off x="5943600" y="6248400"/>
            <a:ext cx="2895600" cy="427038"/>
          </a:xfrm>
          <a:prstGeom prst="rect">
            <a:avLst/>
          </a:prstGeom>
          <a:gradFill rotWithShape="1">
            <a:gsLst>
              <a:gs pos="0">
                <a:schemeClr val="bg1">
                  <a:gamma/>
                  <a:tint val="96863"/>
                  <a:invGamma/>
                </a:schemeClr>
              </a:gs>
              <a:gs pos="100000">
                <a:schemeClr val="bg1"/>
              </a:gs>
            </a:gsLst>
            <a:lin ang="0" scaled="1"/>
          </a:gradFill>
          <a:ln w="9525">
            <a:noFill/>
            <a:miter lim="800000"/>
            <a:headEnd/>
            <a:tailEnd/>
          </a:ln>
          <a:effectLst/>
        </p:spPr>
        <p:txBody>
          <a:bodyPr wrap="none" anchor="ctr"/>
          <a:lstStyle/>
          <a:p>
            <a:pPr>
              <a:defRPr/>
            </a:pPr>
            <a:endParaRPr lang="ru-RU" dirty="0">
              <a:cs typeface="+mn-cs"/>
            </a:endParaRPr>
          </a:p>
        </p:txBody>
      </p:sp>
      <p:sp>
        <p:nvSpPr>
          <p:cNvPr id="1029" name="Rectangle 5"/>
          <p:cNvSpPr>
            <a:spLocks noGrp="1" noChangeArrowheads="1"/>
          </p:cNvSpPr>
          <p:nvPr>
            <p:ph type="ftr" sz="quarter" idx="3"/>
          </p:nvPr>
        </p:nvSpPr>
        <p:spPr bwMode="blackWhite">
          <a:xfrm>
            <a:off x="5943600" y="634365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cs typeface="+mn-cs"/>
              </a:defRPr>
            </a:lvl1pPr>
          </a:lstStyle>
          <a:p>
            <a:pPr>
              <a:defRPr/>
            </a:pPr>
            <a:r>
              <a:rPr lang="en-US"/>
              <a:t>www.themegallery.com</a:t>
            </a: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sldNum="0" hdr="0" dt="0"/>
  <p:txStyles>
    <p:titleStyle>
      <a:lvl1pPr algn="l" rtl="0" fontAlgn="base">
        <a:spcBef>
          <a:spcPct val="0"/>
        </a:spcBef>
        <a:spcAft>
          <a:spcPct val="0"/>
        </a:spcAft>
        <a:defRPr sz="3600">
          <a:solidFill>
            <a:schemeClr val="tx1"/>
          </a:solidFill>
          <a:latin typeface="+mj-lt"/>
          <a:ea typeface="+mj-ea"/>
          <a:cs typeface="+mj-cs"/>
        </a:defRPr>
      </a:lvl1pPr>
      <a:lvl2pPr algn="l" rtl="0" fontAlgn="base">
        <a:spcBef>
          <a:spcPct val="0"/>
        </a:spcBef>
        <a:spcAft>
          <a:spcPct val="0"/>
        </a:spcAft>
        <a:defRPr sz="3600">
          <a:solidFill>
            <a:schemeClr val="tx1"/>
          </a:solidFill>
          <a:latin typeface="Arial" charset="0"/>
        </a:defRPr>
      </a:lvl2pPr>
      <a:lvl3pPr algn="l" rtl="0" fontAlgn="base">
        <a:spcBef>
          <a:spcPct val="0"/>
        </a:spcBef>
        <a:spcAft>
          <a:spcPct val="0"/>
        </a:spcAft>
        <a:defRPr sz="3600">
          <a:solidFill>
            <a:schemeClr val="tx1"/>
          </a:solidFill>
          <a:latin typeface="Arial" charset="0"/>
        </a:defRPr>
      </a:lvl3pPr>
      <a:lvl4pPr algn="l" rtl="0" fontAlgn="base">
        <a:spcBef>
          <a:spcPct val="0"/>
        </a:spcBef>
        <a:spcAft>
          <a:spcPct val="0"/>
        </a:spcAft>
        <a:defRPr sz="3600">
          <a:solidFill>
            <a:schemeClr val="tx1"/>
          </a:solidFill>
          <a:latin typeface="Arial" charset="0"/>
        </a:defRPr>
      </a:lvl4pPr>
      <a:lvl5pPr algn="l" rtl="0" fontAlgn="base">
        <a:spcBef>
          <a:spcPct val="0"/>
        </a:spcBef>
        <a:spcAft>
          <a:spcPct val="0"/>
        </a:spcAft>
        <a:defRPr sz="3600">
          <a:solidFill>
            <a:schemeClr val="tx1"/>
          </a:solidFill>
          <a:latin typeface="Arial" charset="0"/>
        </a:defRPr>
      </a:lvl5pPr>
      <a:lvl6pPr marL="457200" algn="l" rtl="0" eaLnBrk="1" fontAlgn="base" hangingPunct="1">
        <a:spcBef>
          <a:spcPct val="0"/>
        </a:spcBef>
        <a:spcAft>
          <a:spcPct val="0"/>
        </a:spcAft>
        <a:defRPr sz="3600">
          <a:solidFill>
            <a:schemeClr val="tx1"/>
          </a:solidFill>
          <a:latin typeface="Arial" charset="0"/>
        </a:defRPr>
      </a:lvl6pPr>
      <a:lvl7pPr marL="914400" algn="l" rtl="0" eaLnBrk="1" fontAlgn="base" hangingPunct="1">
        <a:spcBef>
          <a:spcPct val="0"/>
        </a:spcBef>
        <a:spcAft>
          <a:spcPct val="0"/>
        </a:spcAft>
        <a:defRPr sz="3600">
          <a:solidFill>
            <a:schemeClr val="tx1"/>
          </a:solidFill>
          <a:latin typeface="Arial" charset="0"/>
        </a:defRPr>
      </a:lvl7pPr>
      <a:lvl8pPr marL="1371600" algn="l" rtl="0" eaLnBrk="1" fontAlgn="base" hangingPunct="1">
        <a:spcBef>
          <a:spcPct val="0"/>
        </a:spcBef>
        <a:spcAft>
          <a:spcPct val="0"/>
        </a:spcAft>
        <a:defRPr sz="3600">
          <a:solidFill>
            <a:schemeClr val="tx1"/>
          </a:solidFill>
          <a:latin typeface="Arial" charset="0"/>
        </a:defRPr>
      </a:lvl8pPr>
      <a:lvl9pPr marL="1828800" algn="l" rtl="0" eaLnBrk="1" fontAlgn="base" hangingPunct="1">
        <a:spcBef>
          <a:spcPct val="0"/>
        </a:spcBef>
        <a:spcAft>
          <a:spcPct val="0"/>
        </a:spcAft>
        <a:defRPr sz="3600">
          <a:solidFill>
            <a:schemeClr val="tx1"/>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28625" y="714375"/>
            <a:ext cx="5072063" cy="1162050"/>
          </a:xfrm>
        </p:spPr>
        <p:txBody>
          <a:bodyPr/>
          <a:lstStyle/>
          <a:p>
            <a:r>
              <a:rPr lang="en-US" smtClean="0">
                <a:effectLst>
                  <a:outerShdw blurRad="38100" dist="38100" dir="2700000" algn="tl">
                    <a:srgbClr val="000000"/>
                  </a:outerShdw>
                </a:effectLst>
              </a:rPr>
              <a:t>My travelling to the Black Sea</a:t>
            </a:r>
          </a:p>
        </p:txBody>
      </p:sp>
      <p:sp>
        <p:nvSpPr>
          <p:cNvPr id="14338" name="Rectangle 3"/>
          <p:cNvSpPr>
            <a:spLocks noGrp="1" noChangeArrowheads="1"/>
          </p:cNvSpPr>
          <p:nvPr>
            <p:ph type="subTitle" idx="1"/>
          </p:nvPr>
        </p:nvSpPr>
        <p:spPr>
          <a:xfrm>
            <a:off x="2808288" y="1905000"/>
            <a:ext cx="6335712" cy="381000"/>
          </a:xfrm>
        </p:spPr>
        <p:txBody>
          <a:bodyPr/>
          <a:lstStyle/>
          <a:p>
            <a:pPr algn="l">
              <a:lnSpc>
                <a:spcPct val="80000"/>
              </a:lnSpc>
              <a:spcBef>
                <a:spcPct val="0"/>
              </a:spcBef>
              <a:tabLst>
                <a:tab pos="180975" algn="l"/>
              </a:tabLst>
            </a:pPr>
            <a:r>
              <a:rPr lang="ru-RU" sz="1000" b="1" smtClean="0">
                <a:solidFill>
                  <a:schemeClr val="tx1"/>
                </a:solidFill>
              </a:rPr>
              <a:t>	Докладчик: </a:t>
            </a:r>
            <a:r>
              <a:rPr lang="en-US" sz="1000" b="1" smtClean="0">
                <a:solidFill>
                  <a:schemeClr val="tx1"/>
                </a:solidFill>
              </a:rPr>
              <a:t> </a:t>
            </a:r>
            <a:r>
              <a:rPr lang="ru-RU" sz="1000" b="1" smtClean="0">
                <a:solidFill>
                  <a:schemeClr val="tx1"/>
                </a:solidFill>
              </a:rPr>
              <a:t>Яблонская София</a:t>
            </a:r>
            <a:r>
              <a:rPr lang="en-US" sz="1000" b="1" smtClean="0">
                <a:solidFill>
                  <a:schemeClr val="tx1"/>
                </a:solidFill>
              </a:rPr>
              <a:t> 5-a</a:t>
            </a:r>
            <a:r>
              <a:rPr lang="ru-RU" sz="1000" b="1" smtClean="0">
                <a:solidFill>
                  <a:schemeClr val="tx1"/>
                </a:solidFill>
              </a:rPr>
              <a:t>. МБОУ  СОШ №6, г.Пушкино, </a:t>
            </a:r>
          </a:p>
          <a:p>
            <a:pPr algn="l">
              <a:lnSpc>
                <a:spcPct val="80000"/>
              </a:lnSpc>
              <a:spcBef>
                <a:spcPct val="0"/>
              </a:spcBef>
              <a:tabLst>
                <a:tab pos="180975" algn="l"/>
              </a:tabLst>
            </a:pPr>
            <a:r>
              <a:rPr lang="ru-RU" sz="1000" b="1" smtClean="0">
                <a:solidFill>
                  <a:schemeClr val="tx1"/>
                </a:solidFill>
              </a:rPr>
              <a:t>Пушкинский муниципальный район.</a:t>
            </a:r>
            <a:endParaRPr lang="en-US" sz="1000" b="1" smtClean="0">
              <a:solidFill>
                <a:schemeClr val="tx1"/>
              </a:solidFill>
            </a:endParaRPr>
          </a:p>
        </p:txBody>
      </p:sp>
      <p:pic>
        <p:nvPicPr>
          <p:cNvPr id="14339" name="Рисунок 5" descr="93w.JPG"/>
          <p:cNvPicPr>
            <a:picLocks noChangeAspect="1"/>
          </p:cNvPicPr>
          <p:nvPr/>
        </p:nvPicPr>
        <p:blipFill>
          <a:blip r:embed="rId2"/>
          <a:srcRect/>
          <a:stretch>
            <a:fillRect/>
          </a:stretch>
        </p:blipFill>
        <p:spPr bwMode="auto">
          <a:xfrm>
            <a:off x="5786438" y="677863"/>
            <a:ext cx="1422400" cy="936625"/>
          </a:xfrm>
          <a:prstGeom prst="rect">
            <a:avLst/>
          </a:prstGeom>
          <a:noFill/>
          <a:ln w="19050">
            <a:solidFill>
              <a:schemeClr val="tx1"/>
            </a:solidFill>
            <a:miter lim="800000"/>
            <a:headEnd/>
            <a:tailEnd/>
          </a:ln>
        </p:spPr>
      </p:pic>
      <p:pic>
        <p:nvPicPr>
          <p:cNvPr id="14340" name="Рисунок 6" descr="1307703682_oboi-na-rabochiy-stol-178.jpg"/>
          <p:cNvPicPr>
            <a:picLocks noChangeAspect="1"/>
          </p:cNvPicPr>
          <p:nvPr/>
        </p:nvPicPr>
        <p:blipFill>
          <a:blip r:embed="rId3"/>
          <a:srcRect/>
          <a:stretch>
            <a:fillRect/>
          </a:stretch>
        </p:blipFill>
        <p:spPr bwMode="auto">
          <a:xfrm>
            <a:off x="7454900" y="679450"/>
            <a:ext cx="1403350" cy="935038"/>
          </a:xfrm>
          <a:prstGeom prst="rect">
            <a:avLst/>
          </a:prstGeom>
          <a:noFill/>
          <a:ln w="19050">
            <a:solidFill>
              <a:schemeClr val="tx1"/>
            </a:solidFill>
            <a:miter lim="800000"/>
            <a:headEnd/>
            <a:tailEnd/>
          </a:ln>
        </p:spPr>
      </p:pic>
    </p:spTree>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My traveling</a:t>
            </a:r>
            <a:endParaRPr lang="ru-RU" dirty="0"/>
          </a:p>
        </p:txBody>
      </p:sp>
      <p:sp>
        <p:nvSpPr>
          <p:cNvPr id="3" name="Содержимое 2"/>
          <p:cNvSpPr>
            <a:spLocks noGrp="1"/>
          </p:cNvSpPr>
          <p:nvPr>
            <p:ph idx="1"/>
          </p:nvPr>
        </p:nvSpPr>
        <p:spPr>
          <a:xfrm>
            <a:off x="3643313" y="1196975"/>
            <a:ext cx="5043487" cy="5040313"/>
          </a:xfrm>
        </p:spPr>
        <p:txBody>
          <a:bodyPr/>
          <a:lstStyle/>
          <a:p>
            <a:r>
              <a:rPr lang="en-US" sz="1600" smtClean="0">
                <a:solidFill>
                  <a:srgbClr val="10253F"/>
                </a:solidFill>
              </a:rPr>
              <a:t>I can`t  imagine my life without travelling. Almost every summer my parents and I go somewhere. Last summer we spent on the coast of the Black Sea. The Black Sea is one of the most wonderful places, where we can rest very well. We prefer travelling by car, because on the way we can stop where we want and spend there as much time, as we like. This time we rested in a small house in the  hotel named “ Lada”. There are two rooms, a toilet, a bathroom and a hall. I made new friends there Alina and Tom. They are a sister and a brother and they are from Canada. All day long we played beach volleyball, swam in the warm water of the sea and sunbathed. In the evening  I liked to be on the beach watching the sea and enjoying the sunset. In the evening we often went to disco and danced a lot with my new friends. They taught  me new English words. And I taught them Russian worlds. Unfortunately we were only  ten days there. And the time passed very quickly.</a:t>
            </a:r>
          </a:p>
          <a:p>
            <a:r>
              <a:rPr lang="en-US" sz="1600" smtClean="0">
                <a:solidFill>
                  <a:srgbClr val="10253F"/>
                </a:solidFill>
              </a:rPr>
              <a:t>It was a wonderful holiday!</a:t>
            </a:r>
            <a:endParaRPr lang="ru-RU" sz="1600" smtClean="0">
              <a:solidFill>
                <a:srgbClr val="10253F"/>
              </a:solidFill>
            </a:endParaRPr>
          </a:p>
        </p:txBody>
      </p:sp>
      <p:pic>
        <p:nvPicPr>
          <p:cNvPr id="15364" name="Picture 3" descr="I:\2010\Дом\июль2010\DSC_0068.JPG"/>
          <p:cNvPicPr>
            <a:picLocks noChangeAspect="1" noChangeArrowheads="1"/>
          </p:cNvPicPr>
          <p:nvPr/>
        </p:nvPicPr>
        <p:blipFill>
          <a:blip r:embed="rId2"/>
          <a:srcRect/>
          <a:stretch>
            <a:fillRect/>
          </a:stretch>
        </p:blipFill>
        <p:spPr bwMode="auto">
          <a:xfrm>
            <a:off x="323850" y="1700213"/>
            <a:ext cx="3194050" cy="2122487"/>
          </a:xfrm>
          <a:prstGeom prst="rect">
            <a:avLst/>
          </a:prstGeom>
          <a:noFill/>
          <a:ln w="9525">
            <a:noFill/>
            <a:miter lim="800000"/>
            <a:headEnd/>
            <a:tailEnd/>
          </a:ln>
        </p:spPr>
      </p:pic>
      <p:pic>
        <p:nvPicPr>
          <p:cNvPr id="15365" name="Picture 3" descr="I:\2010\Дом\июль2010\DSC_0149.JPG"/>
          <p:cNvPicPr>
            <a:picLocks noChangeAspect="1" noChangeArrowheads="1"/>
          </p:cNvPicPr>
          <p:nvPr/>
        </p:nvPicPr>
        <p:blipFill>
          <a:blip r:embed="rId3"/>
          <a:srcRect/>
          <a:stretch>
            <a:fillRect/>
          </a:stretch>
        </p:blipFill>
        <p:spPr bwMode="auto">
          <a:xfrm rot="-1193010">
            <a:off x="252413" y="3741738"/>
            <a:ext cx="3035300" cy="2016125"/>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Questions</a:t>
            </a:r>
            <a:endParaRPr lang="ru-RU" dirty="0"/>
          </a:p>
        </p:txBody>
      </p:sp>
      <p:sp>
        <p:nvSpPr>
          <p:cNvPr id="3" name="Содержимое 2"/>
          <p:cNvSpPr>
            <a:spLocks noGrp="1"/>
          </p:cNvSpPr>
          <p:nvPr>
            <p:ph idx="1"/>
          </p:nvPr>
        </p:nvSpPr>
        <p:spPr>
          <a:xfrm>
            <a:off x="357188" y="1357313"/>
            <a:ext cx="8229600" cy="1711325"/>
          </a:xfrm>
          <a:prstGeom prst="roundRect">
            <a:avLst>
              <a:gd name="adj" fmla="val 4695"/>
            </a:avLst>
          </a:prstGeom>
          <a:solidFill>
            <a:schemeClr val="accent5">
              <a:lumMod val="20000"/>
              <a:lumOff val="80000"/>
            </a:schemeClr>
          </a:solidFill>
        </p:spPr>
        <p:style>
          <a:lnRef idx="3">
            <a:schemeClr val="lt1"/>
          </a:lnRef>
          <a:fillRef idx="1">
            <a:schemeClr val="accent5"/>
          </a:fillRef>
          <a:effectRef idx="1">
            <a:schemeClr val="accent5"/>
          </a:effectRef>
          <a:fontRef idx="minor">
            <a:schemeClr val="lt1"/>
          </a:fontRef>
        </p:style>
        <p:txBody>
          <a:bodyPr/>
          <a:lstStyle/>
          <a:p>
            <a:r>
              <a:rPr lang="en-US" smtClean="0">
                <a:solidFill>
                  <a:srgbClr val="10253F"/>
                </a:solidFill>
              </a:rPr>
              <a:t>Where did I go?</a:t>
            </a:r>
          </a:p>
          <a:p>
            <a:r>
              <a:rPr lang="en-US" smtClean="0">
                <a:solidFill>
                  <a:srgbClr val="10253F"/>
                </a:solidFill>
              </a:rPr>
              <a:t>Where did I rest?</a:t>
            </a:r>
          </a:p>
          <a:p>
            <a:r>
              <a:rPr lang="en-US" smtClean="0">
                <a:solidFill>
                  <a:srgbClr val="10253F"/>
                </a:solidFill>
              </a:rPr>
              <a:t>Why do my family prefer travelling by car?</a:t>
            </a:r>
            <a:endParaRPr lang="ru-RU" smtClean="0">
              <a:solidFill>
                <a:srgbClr val="10253F"/>
              </a:solidFill>
            </a:endParaRPr>
          </a:p>
        </p:txBody>
      </p:sp>
      <p:sp>
        <p:nvSpPr>
          <p:cNvPr id="4" name="Содержимое 2"/>
          <p:cNvSpPr txBox="1">
            <a:spLocks/>
          </p:cNvSpPr>
          <p:nvPr/>
        </p:nvSpPr>
        <p:spPr bwMode="auto">
          <a:xfrm>
            <a:off x="250825" y="3213100"/>
            <a:ext cx="8229600" cy="1757363"/>
          </a:xfrm>
          <a:prstGeom prst="roundRect">
            <a:avLst>
              <a:gd name="adj" fmla="val 7031"/>
            </a:avLst>
          </a:prstGeom>
          <a:ln>
            <a:headEnd/>
            <a:tailEnd/>
          </a:ln>
        </p:spPr>
        <p:style>
          <a:lnRef idx="3">
            <a:schemeClr val="lt1"/>
          </a:lnRef>
          <a:fillRef idx="1">
            <a:schemeClr val="accent5"/>
          </a:fillRef>
          <a:effectRef idx="1">
            <a:schemeClr val="accent5"/>
          </a:effectRef>
          <a:fontRef idx="minor">
            <a:schemeClr val="lt1"/>
          </a:fontRef>
        </p:style>
        <p:txBody>
          <a:bodyPr/>
          <a:lstStyle/>
          <a:p>
            <a:pPr marL="457200" indent="-457200">
              <a:spcBef>
                <a:spcPct val="20000"/>
              </a:spcBef>
              <a:buFontTx/>
              <a:buAutoNum type="arabicParenR"/>
            </a:pPr>
            <a:r>
              <a:rPr lang="en-US" sz="2400">
                <a:solidFill>
                  <a:schemeClr val="tx1"/>
                </a:solidFill>
                <a:effectLst>
                  <a:outerShdw blurRad="38100" dist="38100" dir="2700000" algn="tl">
                    <a:srgbClr val="000000"/>
                  </a:outerShdw>
                </a:effectLst>
                <a:cs typeface="Arial" charset="0"/>
              </a:rPr>
              <a:t>Black Sea</a:t>
            </a:r>
          </a:p>
          <a:p>
            <a:pPr marL="457200" indent="-457200">
              <a:spcBef>
                <a:spcPct val="20000"/>
              </a:spcBef>
              <a:buFontTx/>
              <a:buAutoNum type="arabicParenR"/>
            </a:pPr>
            <a:r>
              <a:rPr lang="en-US" sz="2400">
                <a:solidFill>
                  <a:schemeClr val="tx1"/>
                </a:solidFill>
                <a:effectLst>
                  <a:outerShdw blurRad="38100" dist="38100" dir="2700000" algn="tl">
                    <a:srgbClr val="000000"/>
                  </a:outerShdw>
                </a:effectLst>
                <a:cs typeface="Arial" charset="0"/>
              </a:rPr>
              <a:t>In a hotel “ Lada”, in a small house</a:t>
            </a:r>
          </a:p>
          <a:p>
            <a:pPr marL="457200" indent="-457200">
              <a:spcBef>
                <a:spcPct val="20000"/>
              </a:spcBef>
              <a:buFontTx/>
              <a:buAutoNum type="arabicParenR"/>
            </a:pPr>
            <a:r>
              <a:rPr lang="en-US" sz="2400">
                <a:solidFill>
                  <a:schemeClr val="tx1"/>
                </a:solidFill>
                <a:effectLst>
                  <a:outerShdw blurRad="38100" dist="38100" dir="2700000" algn="tl">
                    <a:srgbClr val="000000"/>
                  </a:outerShdw>
                </a:effectLst>
                <a:cs typeface="Arial" charset="0"/>
              </a:rPr>
              <a:t>Because we can stop</a:t>
            </a:r>
            <a:endParaRPr lang="ru-RU" sz="2400">
              <a:solidFill>
                <a:schemeClr val="tx1"/>
              </a:solidFill>
              <a:effectLst>
                <a:outerShdw blurRad="38100" dist="38100" dir="2700000" algn="tl">
                  <a:srgbClr val="000000"/>
                </a:outerShdw>
              </a:effectLst>
              <a:cs typeface="Arial" charset="0"/>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en-US" dirty="0" smtClean="0"/>
              <a:t>My photo</a:t>
            </a:r>
            <a:endParaRPr lang="ru-RU" dirty="0"/>
          </a:p>
        </p:txBody>
      </p:sp>
      <p:sp>
        <p:nvSpPr>
          <p:cNvPr id="17410" name="Содержимое 2"/>
          <p:cNvSpPr>
            <a:spLocks noGrp="1"/>
          </p:cNvSpPr>
          <p:nvPr>
            <p:ph idx="1"/>
          </p:nvPr>
        </p:nvSpPr>
        <p:spPr>
          <a:xfrm>
            <a:off x="107950" y="1196975"/>
            <a:ext cx="360363" cy="2016125"/>
          </a:xfrm>
        </p:spPr>
        <p:txBody>
          <a:bodyPr/>
          <a:lstStyle/>
          <a:p>
            <a:r>
              <a:rPr lang="en-US" smtClean="0">
                <a:solidFill>
                  <a:srgbClr val="00B050"/>
                </a:solidFill>
              </a:rPr>
              <a:t>Photo</a:t>
            </a:r>
            <a:endParaRPr lang="ru-RU" smtClean="0">
              <a:solidFill>
                <a:srgbClr val="00B050"/>
              </a:solidFill>
            </a:endParaRPr>
          </a:p>
        </p:txBody>
      </p:sp>
      <p:pic>
        <p:nvPicPr>
          <p:cNvPr id="17411" name="Picture 2" descr="I:\2010\Дом\июль2010\DSC_0122.JPG"/>
          <p:cNvPicPr>
            <a:picLocks noChangeAspect="1" noChangeArrowheads="1"/>
          </p:cNvPicPr>
          <p:nvPr/>
        </p:nvPicPr>
        <p:blipFill>
          <a:blip r:embed="rId2"/>
          <a:srcRect/>
          <a:stretch>
            <a:fillRect/>
          </a:stretch>
        </p:blipFill>
        <p:spPr bwMode="auto">
          <a:xfrm>
            <a:off x="684213" y="1196975"/>
            <a:ext cx="3143250" cy="2087563"/>
          </a:xfrm>
          <a:prstGeom prst="rect">
            <a:avLst/>
          </a:prstGeom>
          <a:noFill/>
          <a:ln w="9525">
            <a:noFill/>
            <a:miter lim="800000"/>
            <a:headEnd/>
            <a:tailEnd/>
          </a:ln>
        </p:spPr>
      </p:pic>
      <p:pic>
        <p:nvPicPr>
          <p:cNvPr id="17412" name="Picture 3" descr="I:\2010\Дом\июль2010\DSC_0106.JPG"/>
          <p:cNvPicPr>
            <a:picLocks noChangeAspect="1" noChangeArrowheads="1"/>
          </p:cNvPicPr>
          <p:nvPr/>
        </p:nvPicPr>
        <p:blipFill>
          <a:blip r:embed="rId3"/>
          <a:srcRect/>
          <a:stretch>
            <a:fillRect/>
          </a:stretch>
        </p:blipFill>
        <p:spPr bwMode="auto">
          <a:xfrm>
            <a:off x="6875463" y="981075"/>
            <a:ext cx="1931987" cy="1655763"/>
          </a:xfrm>
          <a:prstGeom prst="rect">
            <a:avLst/>
          </a:prstGeom>
          <a:noFill/>
          <a:ln w="9525">
            <a:noFill/>
            <a:miter lim="800000"/>
            <a:headEnd/>
            <a:tailEnd/>
          </a:ln>
        </p:spPr>
      </p:pic>
      <p:pic>
        <p:nvPicPr>
          <p:cNvPr id="17413" name="Picture 6" descr="I:\2010\Дом\июль2010\DSC_0079.JPG"/>
          <p:cNvPicPr>
            <a:picLocks noChangeAspect="1" noChangeArrowheads="1"/>
          </p:cNvPicPr>
          <p:nvPr/>
        </p:nvPicPr>
        <p:blipFill>
          <a:blip r:embed="rId4"/>
          <a:srcRect/>
          <a:stretch>
            <a:fillRect/>
          </a:stretch>
        </p:blipFill>
        <p:spPr bwMode="auto">
          <a:xfrm rot="-552647">
            <a:off x="3857625" y="2420938"/>
            <a:ext cx="4752975" cy="3155950"/>
          </a:xfrm>
          <a:prstGeom prst="rect">
            <a:avLst/>
          </a:prstGeom>
          <a:noFill/>
          <a:ln w="9525">
            <a:noFill/>
            <a:miter lim="800000"/>
            <a:headEnd/>
            <a:tailEnd/>
          </a:ln>
        </p:spPr>
      </p:pic>
      <p:pic>
        <p:nvPicPr>
          <p:cNvPr id="17414" name="Picture 8" descr="I:\2010\Дом\июль2010\DSC_0045.JPG"/>
          <p:cNvPicPr>
            <a:picLocks noChangeAspect="1" noChangeArrowheads="1"/>
          </p:cNvPicPr>
          <p:nvPr/>
        </p:nvPicPr>
        <p:blipFill>
          <a:blip r:embed="rId5"/>
          <a:srcRect/>
          <a:stretch>
            <a:fillRect/>
          </a:stretch>
        </p:blipFill>
        <p:spPr bwMode="auto">
          <a:xfrm rot="-1360106">
            <a:off x="528638" y="3803650"/>
            <a:ext cx="3108325" cy="206375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5"/>
          <p:cNvSpPr>
            <a:spLocks noGrp="1" noChangeArrowheads="1"/>
          </p:cNvSpPr>
          <p:nvPr>
            <p:ph type="ftr" sz="quarter" idx="4294967295"/>
          </p:nvPr>
        </p:nvSpPr>
        <p:spPr>
          <a:xfrm>
            <a:off x="1219200" y="6400800"/>
            <a:ext cx="2895600" cy="171450"/>
          </a:xfrm>
          <a:noFill/>
        </p:spPr>
        <p:txBody>
          <a:bodyPr/>
          <a:lstStyle/>
          <a:p>
            <a:endParaRPr lang="ru-RU" smtClean="0">
              <a:cs typeface="Arial" charset="0"/>
            </a:endParaRPr>
          </a:p>
        </p:txBody>
      </p:sp>
      <p:sp>
        <p:nvSpPr>
          <p:cNvPr id="25603" name="WordArt 3"/>
          <p:cNvSpPr>
            <a:spLocks noChangeArrowheads="1" noChangeShapeType="1" noTextEdit="1"/>
          </p:cNvSpPr>
          <p:nvPr/>
        </p:nvSpPr>
        <p:spPr bwMode="gray">
          <a:xfrm>
            <a:off x="3059832" y="1124744"/>
            <a:ext cx="5184576" cy="1728192"/>
          </a:xfrm>
          <a:prstGeom prst="rect">
            <a:avLst/>
          </a:prstGeom>
        </p:spPr>
        <p:txBody>
          <a:bodyPr wrap="none" fromWordArt="1">
            <a:prstTxWarp prst="textDeflate">
              <a:avLst>
                <a:gd name="adj" fmla="val 0"/>
              </a:avLst>
            </a:prstTxWarp>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ru-RU" sz="5400" b="1" kern="10" spc="50" dirty="0">
                <a:ln w="11430"/>
                <a:gradFill>
                  <a:gsLst>
                    <a:gs pos="0">
                      <a:srgbClr val="03D4A8"/>
                    </a:gs>
                    <a:gs pos="67000">
                      <a:srgbClr val="FFFF00"/>
                    </a:gs>
                  </a:gsLst>
                  <a:lin ang="5400000" scaled="0"/>
                </a:gradFill>
                <a:effectLst>
                  <a:outerShdw blurRad="76200" dist="50800" dir="5400000" algn="tl" rotWithShape="0">
                    <a:srgbClr val="000000">
                      <a:alpha val="65000"/>
                    </a:srgbClr>
                  </a:outerShdw>
                </a:effectLst>
                <a:latin typeface="Calibri" pitchFamily="34" charset="0"/>
                <a:ea typeface="Verdana"/>
                <a:cs typeface="Calibri" pitchFamily="34" charset="0"/>
              </a:rPr>
              <a:t> </a:t>
            </a:r>
            <a:r>
              <a:rPr lang="en-US" sz="5400" b="1" kern="10" spc="50" dirty="0">
                <a:ln w="11430"/>
                <a:gradFill>
                  <a:gsLst>
                    <a:gs pos="0">
                      <a:srgbClr val="03D4A8"/>
                    </a:gs>
                    <a:gs pos="67000">
                      <a:srgbClr val="FFFF00"/>
                    </a:gs>
                  </a:gsLst>
                  <a:lin ang="5400000" scaled="0"/>
                </a:gradFill>
                <a:effectLst>
                  <a:outerShdw blurRad="76200" dist="50800" dir="5400000" algn="tl" rotWithShape="0">
                    <a:srgbClr val="000000">
                      <a:alpha val="65000"/>
                    </a:srgbClr>
                  </a:outerShdw>
                </a:effectLst>
                <a:latin typeface="Calibri" pitchFamily="34" charset="0"/>
                <a:ea typeface="Verdana"/>
                <a:cs typeface="Calibri" pitchFamily="34" charset="0"/>
              </a:rPr>
              <a:t>Thank you</a:t>
            </a:r>
            <a:endParaRPr lang="ru-RU" sz="5400" b="1" kern="10" spc="50" dirty="0">
              <a:ln w="11430"/>
              <a:gradFill>
                <a:gsLst>
                  <a:gs pos="0">
                    <a:srgbClr val="03D4A8"/>
                  </a:gs>
                  <a:gs pos="67000">
                    <a:srgbClr val="FFFF00"/>
                  </a:gs>
                </a:gsLst>
                <a:lin ang="5400000" scaled="0"/>
              </a:gradFill>
              <a:effectLst>
                <a:outerShdw blurRad="76200" dist="50800" dir="5400000" algn="tl" rotWithShape="0">
                  <a:srgbClr val="000000">
                    <a:alpha val="65000"/>
                  </a:srgbClr>
                </a:outerShdw>
              </a:effectLst>
              <a:latin typeface="Calibri" pitchFamily="34" charset="0"/>
              <a:ea typeface="Verdana"/>
              <a:cs typeface="Calibri" pitchFamily="34" charset="0"/>
            </a:endParaRPr>
          </a:p>
          <a:p>
            <a:pPr algn="ctr">
              <a:defRPr/>
            </a:pPr>
            <a:r>
              <a:rPr lang="en-US" sz="5400" b="1" kern="10" spc="50" dirty="0">
                <a:ln w="11430"/>
                <a:gradFill>
                  <a:gsLst>
                    <a:gs pos="0">
                      <a:srgbClr val="03D4A8"/>
                    </a:gs>
                    <a:gs pos="67000">
                      <a:srgbClr val="FFFF00"/>
                    </a:gs>
                  </a:gsLst>
                  <a:lin ang="5400000" scaled="0"/>
                </a:gradFill>
                <a:effectLst>
                  <a:outerShdw blurRad="76200" dist="50800" dir="5400000" algn="tl" rotWithShape="0">
                    <a:srgbClr val="000000">
                      <a:alpha val="65000"/>
                    </a:srgbClr>
                  </a:outerShdw>
                </a:effectLst>
                <a:latin typeface="Calibri" pitchFamily="34" charset="0"/>
                <a:ea typeface="Verdana"/>
                <a:cs typeface="Calibri" pitchFamily="34" charset="0"/>
              </a:rPr>
              <a:t>For watching!</a:t>
            </a:r>
            <a:endParaRPr lang="ru-RU" sz="5400" b="1" kern="10" spc="50" dirty="0">
              <a:ln w="11430"/>
              <a:gradFill>
                <a:gsLst>
                  <a:gs pos="0">
                    <a:srgbClr val="03D4A8"/>
                  </a:gs>
                  <a:gs pos="67000">
                    <a:srgbClr val="FFFF00"/>
                  </a:gs>
                </a:gsLst>
                <a:lin ang="5400000" scaled="0"/>
              </a:gradFill>
              <a:effectLst>
                <a:outerShdw blurRad="76200" dist="50800" dir="5400000" algn="tl" rotWithShape="0">
                  <a:srgbClr val="000000">
                    <a:alpha val="65000"/>
                  </a:srgbClr>
                </a:outerShdw>
              </a:effectLst>
              <a:latin typeface="Calibri" pitchFamily="34" charset="0"/>
              <a:ea typeface="Verdana"/>
              <a:cs typeface="Calibri" pitchFamily="34" charset="0"/>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1000" fill="hold"/>
                                        <p:tgtEl>
                                          <p:spTgt spid="25603"/>
                                        </p:tgtEl>
                                        <p:attrNameLst>
                                          <p:attrName>ppt_w</p:attrName>
                                        </p:attrNameLst>
                                      </p:cBhvr>
                                      <p:tavLst>
                                        <p:tav tm="0">
                                          <p:val>
                                            <p:fltVal val="0"/>
                                          </p:val>
                                        </p:tav>
                                        <p:tav tm="100000">
                                          <p:val>
                                            <p:strVal val="#ppt_w"/>
                                          </p:val>
                                        </p:tav>
                                      </p:tavLst>
                                    </p:anim>
                                    <p:anim calcmode="lin" valueType="num">
                                      <p:cBhvr>
                                        <p:cTn id="8" dur="1000" fill="hold"/>
                                        <p:tgtEl>
                                          <p:spTgt spid="25603"/>
                                        </p:tgtEl>
                                        <p:attrNameLst>
                                          <p:attrName>ppt_h</p:attrName>
                                        </p:attrNameLst>
                                      </p:cBhvr>
                                      <p:tavLst>
                                        <p:tav tm="0">
                                          <p:val>
                                            <p:fltVal val="0"/>
                                          </p:val>
                                        </p:tav>
                                        <p:tav tm="100000">
                                          <p:val>
                                            <p:strVal val="#ppt_h"/>
                                          </p:val>
                                        </p:tav>
                                      </p:tavLst>
                                    </p:anim>
                                    <p:animEffect transition="in" filter="fade">
                                      <p:cBhvr>
                                        <p:cTn id="9" dur="10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db2004210d">
  <a:themeElements>
    <a:clrScheme name="Другая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663300"/>
      </a:accent6>
      <a:hlink>
        <a:srgbClr val="0000FF"/>
      </a:hlink>
      <a:folHlink>
        <a:srgbClr val="800080"/>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5F5F5F"/>
        </a:dk1>
        <a:lt1>
          <a:srgbClr val="FFFFFF"/>
        </a:lt1>
        <a:dk2>
          <a:srgbClr val="686B5D"/>
        </a:dk2>
        <a:lt2>
          <a:srgbClr val="DFDFDB"/>
        </a:lt2>
        <a:accent1>
          <a:srgbClr val="9E9E92"/>
        </a:accent1>
        <a:accent2>
          <a:srgbClr val="809EA8"/>
        </a:accent2>
        <a:accent3>
          <a:srgbClr val="B9BAB6"/>
        </a:accent3>
        <a:accent4>
          <a:srgbClr val="DADADA"/>
        </a:accent4>
        <a:accent5>
          <a:srgbClr val="CCCCC7"/>
        </a:accent5>
        <a:accent6>
          <a:srgbClr val="738F98"/>
        </a:accent6>
        <a:hlink>
          <a:srgbClr val="FFCC66"/>
        </a:hlink>
        <a:folHlink>
          <a:srgbClr val="86BD61"/>
        </a:folHlink>
      </a:clrScheme>
      <a:clrMap bg1="dk2" tx1="lt1" bg2="dk1" tx2="lt2" accent1="accent1" accent2="accent2" accent3="accent3" accent4="accent4" accent5="accent5" accent6="accent6" hlink="hlink" folHlink="folHlink"/>
    </a:extraClrScheme>
    <a:extraClrScheme>
      <a:clrScheme name="Тема Office 2">
        <a:dk1>
          <a:srgbClr val="3E3E5C"/>
        </a:dk1>
        <a:lt1>
          <a:srgbClr val="FFFFFF"/>
        </a:lt1>
        <a:dk2>
          <a:srgbClr val="666699"/>
        </a:dk2>
        <a:lt2>
          <a:srgbClr val="FFFFFF"/>
        </a:lt2>
        <a:accent1>
          <a:srgbClr val="8377B1"/>
        </a:accent1>
        <a:accent2>
          <a:srgbClr val="4AA3D0"/>
        </a:accent2>
        <a:accent3>
          <a:srgbClr val="B8B8CA"/>
        </a:accent3>
        <a:accent4>
          <a:srgbClr val="DADADA"/>
        </a:accent4>
        <a:accent5>
          <a:srgbClr val="C1BDD5"/>
        </a:accent5>
        <a:accent6>
          <a:srgbClr val="4293BC"/>
        </a:accent6>
        <a:hlink>
          <a:srgbClr val="81B2F3"/>
        </a:hlink>
        <a:folHlink>
          <a:srgbClr val="FFFF99"/>
        </a:folHlink>
      </a:clrScheme>
      <a:clrMap bg1="dk2" tx1="lt1" bg2="dk1" tx2="lt2" accent1="accent1" accent2="accent2" accent3="accent3" accent4="accent4" accent5="accent5" accent6="accent6" hlink="hlink" folHlink="folHlink"/>
    </a:extraClrScheme>
    <a:extraClrScheme>
      <a:clrScheme name="Тема Office 3">
        <a:dk1>
          <a:srgbClr val="005452"/>
        </a:dk1>
        <a:lt1>
          <a:srgbClr val="FFFFFF"/>
        </a:lt1>
        <a:dk2>
          <a:srgbClr val="006666"/>
        </a:dk2>
        <a:lt2>
          <a:srgbClr val="FFFF99"/>
        </a:lt2>
        <a:accent1>
          <a:srgbClr val="009999"/>
        </a:accent1>
        <a:accent2>
          <a:srgbClr val="40A468"/>
        </a:accent2>
        <a:accent3>
          <a:srgbClr val="AAB8B8"/>
        </a:accent3>
        <a:accent4>
          <a:srgbClr val="DADADA"/>
        </a:accent4>
        <a:accent5>
          <a:srgbClr val="AACACA"/>
        </a:accent5>
        <a:accent6>
          <a:srgbClr val="39945E"/>
        </a:accent6>
        <a:hlink>
          <a:srgbClr val="ABC13F"/>
        </a:hlink>
        <a:folHlink>
          <a:srgbClr val="CC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cdb2004210d</Template>
  <TotalTime>110</TotalTime>
  <Words>244</Words>
  <Application>Microsoft Office PowerPoint</Application>
  <PresentationFormat>Экран (4:3)</PresentationFormat>
  <Paragraphs>15</Paragraphs>
  <Slides>5</Slides>
  <Notes>0</Notes>
  <HiddenSlides>0</HiddenSlides>
  <MMClips>0</MMClips>
  <ScaleCrop>false</ScaleCrop>
  <HeadingPairs>
    <vt:vector size="6" baseType="variant">
      <vt:variant>
        <vt:lpstr>Использованные шрифты</vt:lpstr>
      </vt:variant>
      <vt:variant>
        <vt:i4>2</vt:i4>
      </vt:variant>
      <vt:variant>
        <vt:lpstr>Шаблон оформления</vt:lpstr>
      </vt:variant>
      <vt:variant>
        <vt:i4>3</vt:i4>
      </vt:variant>
      <vt:variant>
        <vt:lpstr>Заголовки слайдов</vt:lpstr>
      </vt:variant>
      <vt:variant>
        <vt:i4>5</vt:i4>
      </vt:variant>
    </vt:vector>
  </HeadingPairs>
  <TitlesOfParts>
    <vt:vector size="10" baseType="lpstr">
      <vt:lpstr>Arial</vt:lpstr>
      <vt:lpstr>Calibri</vt:lpstr>
      <vt:lpstr>cdb2004210d</vt:lpstr>
      <vt:lpstr>cdb2004210d</vt:lpstr>
      <vt:lpstr>cdb2004210d</vt:lpstr>
      <vt:lpstr>My travelling to the Black Sea</vt:lpstr>
      <vt:lpstr>My traveling</vt:lpstr>
      <vt:lpstr>Questions</vt:lpstr>
      <vt:lpstr>My photo</vt:lpstr>
      <vt:lpstr>Слайд 5</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harina</dc:creator>
  <cp:lastModifiedBy>Customer</cp:lastModifiedBy>
  <cp:revision>18</cp:revision>
  <dcterms:created xsi:type="dcterms:W3CDTF">2012-11-15T11:50:23Z</dcterms:created>
  <dcterms:modified xsi:type="dcterms:W3CDTF">2012-12-02T15:29:03Z</dcterms:modified>
</cp:coreProperties>
</file>