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67" r:id="rId6"/>
    <p:sldId id="269" r:id="rId7"/>
    <p:sldId id="268" r:id="rId8"/>
    <p:sldId id="271" r:id="rId9"/>
    <p:sldId id="270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4026-46FC-4535-961B-6BAD2287DE46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05A6-A39F-48C0-9189-7925569C39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4026-46FC-4535-961B-6BAD2287DE46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05A6-A39F-48C0-9189-7925569C39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4026-46FC-4535-961B-6BAD2287DE46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05A6-A39F-48C0-9189-7925569C39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4026-46FC-4535-961B-6BAD2287DE46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05A6-A39F-48C0-9189-7925569C39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4026-46FC-4535-961B-6BAD2287DE46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05A6-A39F-48C0-9189-7925569C39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4026-46FC-4535-961B-6BAD2287DE46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05A6-A39F-48C0-9189-7925569C39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4026-46FC-4535-961B-6BAD2287DE46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05A6-A39F-48C0-9189-7925569C39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4026-46FC-4535-961B-6BAD2287DE46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05A6-A39F-48C0-9189-7925569C39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4026-46FC-4535-961B-6BAD2287DE46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05A6-A39F-48C0-9189-7925569C39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4026-46FC-4535-961B-6BAD2287DE46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05A6-A39F-48C0-9189-7925569C39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4026-46FC-4535-961B-6BAD2287DE46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05A6-A39F-48C0-9189-7925569C39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4026-46FC-4535-961B-6BAD2287DE46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105A6-A39F-48C0-9189-7925569C391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o6oi.ru/main.php/55965-2/A_Dreamy_World_74t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87471"/>
            <a:ext cx="7772400" cy="1470025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Кроссворд по теме «Атмосфера»</a:t>
            </a:r>
            <a:br>
              <a:rPr lang="ru-RU" sz="72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6 класс</a:t>
            </a:r>
            <a:endParaRPr lang="ru-RU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501" name="AutoShape 18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79388" y="6308725"/>
            <a:ext cx="431800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36" name="Таблица 135"/>
          <p:cNvGraphicFramePr>
            <a:graphicFrameLocks noGrp="1"/>
          </p:cNvGraphicFramePr>
          <p:nvPr/>
        </p:nvGraphicFramePr>
        <p:xfrm>
          <a:off x="3452828" y="1142984"/>
          <a:ext cx="4833948" cy="3500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792"/>
                <a:gridCol w="400866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</a:tblGrid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П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С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Ф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Б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Ю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Г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С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К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С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Н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Г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С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Ф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Б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</a:tbl>
          </a:graphicData>
        </a:graphic>
      </p:graphicFrame>
      <p:sp>
        <p:nvSpPr>
          <p:cNvPr id="138" name="TextBox 137"/>
          <p:cNvSpPr txBox="1"/>
          <p:nvPr/>
        </p:nvSpPr>
        <p:spPr>
          <a:xfrm>
            <a:off x="3071802" y="1142984"/>
            <a:ext cx="256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39" name="TextBox 138"/>
          <p:cNvSpPr txBox="1"/>
          <p:nvPr/>
        </p:nvSpPr>
        <p:spPr>
          <a:xfrm>
            <a:off x="4270314" y="714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5929322" y="714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143768" y="78579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4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357950" y="23452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143" name="TextBox 142"/>
          <p:cNvSpPr txBox="1"/>
          <p:nvPr/>
        </p:nvSpPr>
        <p:spPr>
          <a:xfrm>
            <a:off x="4786314" y="27146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144" name="TextBox 143"/>
          <p:cNvSpPr txBox="1"/>
          <p:nvPr/>
        </p:nvSpPr>
        <p:spPr>
          <a:xfrm>
            <a:off x="3929058" y="378619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7</a:t>
            </a:r>
            <a:endParaRPr lang="ru-RU" sz="2800" b="1" dirty="0"/>
          </a:p>
        </p:txBody>
      </p:sp>
      <p:sp>
        <p:nvSpPr>
          <p:cNvPr id="145" name="TextBox 144"/>
          <p:cNvSpPr txBox="1"/>
          <p:nvPr/>
        </p:nvSpPr>
        <p:spPr>
          <a:xfrm>
            <a:off x="2857487" y="5312647"/>
            <a:ext cx="5929355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7. Прибор для определения атмосферного давления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500430" y="714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3554" name="Picture 2" descr="http://8mart.ru/catalog/1372_barometr_003046_01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2786082" cy="2595813"/>
          </a:xfrm>
          <a:prstGeom prst="rect">
            <a:avLst/>
          </a:prstGeom>
          <a:noFill/>
        </p:spPr>
      </p:pic>
      <p:sp>
        <p:nvSpPr>
          <p:cNvPr id="48" name="Заголовок 18"/>
          <p:cNvSpPr txBox="1">
            <a:spLocks/>
          </p:cNvSpPr>
          <p:nvPr/>
        </p:nvSpPr>
        <p:spPr>
          <a:xfrm>
            <a:off x="3214678" y="142852"/>
            <a:ext cx="5429288" cy="571504"/>
          </a:xfrm>
          <a:prstGeom prst="rect">
            <a:avLst/>
          </a:prstGeom>
        </p:spPr>
        <p:txBody>
          <a:bodyPr>
            <a:normAutofit fontScale="82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cap="all" dirty="0" smtClean="0">
                <a:ln w="0">
                  <a:solidFill>
                    <a:schemeClr val="bg1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По горизонтали</a:t>
            </a:r>
            <a:r>
              <a:rPr kumimoji="0" lang="ru-RU" sz="4400" b="1" i="0" u="none" strike="noStrike" kern="1200" cap="all" spc="0" normalizeH="0" baseline="0" noProof="0" dirty="0" smtClean="0">
                <a:ln w="0">
                  <a:solidFill>
                    <a:schemeClr val="bg1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501" name="AutoShape 18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79388" y="6308725"/>
            <a:ext cx="431800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36" name="Таблица 135"/>
          <p:cNvGraphicFramePr>
            <a:graphicFrameLocks noGrp="1"/>
          </p:cNvGraphicFramePr>
          <p:nvPr/>
        </p:nvGraphicFramePr>
        <p:xfrm>
          <a:off x="3452828" y="1142984"/>
          <a:ext cx="4833948" cy="3500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792"/>
                <a:gridCol w="400866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</a:tblGrid>
              <a:tr h="38894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8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</a:tbl>
          </a:graphicData>
        </a:graphic>
      </p:graphicFrame>
      <p:sp>
        <p:nvSpPr>
          <p:cNvPr id="137" name="Заголовок 18"/>
          <p:cNvSpPr txBox="1">
            <a:spLocks/>
          </p:cNvSpPr>
          <p:nvPr/>
        </p:nvSpPr>
        <p:spPr>
          <a:xfrm>
            <a:off x="3214678" y="142852"/>
            <a:ext cx="5429288" cy="571504"/>
          </a:xfrm>
          <a:prstGeom prst="rect">
            <a:avLst/>
          </a:prstGeom>
        </p:spPr>
        <p:txBody>
          <a:bodyPr>
            <a:normAutofit fontScale="82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0">
                  <a:solidFill>
                    <a:schemeClr val="bg1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3071802" y="1142984"/>
            <a:ext cx="256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39" name="TextBox 138"/>
          <p:cNvSpPr txBox="1"/>
          <p:nvPr/>
        </p:nvSpPr>
        <p:spPr>
          <a:xfrm>
            <a:off x="4270314" y="714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2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5929322" y="714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3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143768" y="642918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4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357950" y="23452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143" name="TextBox 142"/>
          <p:cNvSpPr txBox="1"/>
          <p:nvPr/>
        </p:nvSpPr>
        <p:spPr>
          <a:xfrm>
            <a:off x="4786314" y="27146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144" name="TextBox 143"/>
          <p:cNvSpPr txBox="1"/>
          <p:nvPr/>
        </p:nvSpPr>
        <p:spPr>
          <a:xfrm>
            <a:off x="4000496" y="38454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7</a:t>
            </a:r>
            <a:endParaRPr lang="ru-RU" b="1" dirty="0"/>
          </a:p>
        </p:txBody>
      </p:sp>
      <p:sp>
        <p:nvSpPr>
          <p:cNvPr id="145" name="TextBox 144"/>
          <p:cNvSpPr txBox="1"/>
          <p:nvPr/>
        </p:nvSpPr>
        <p:spPr>
          <a:xfrm>
            <a:off x="1928793" y="5312647"/>
            <a:ext cx="6429421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1. Прибор, с помощью которого измеряют температуру воздуха.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46" name="Picture 2" descr="http://forexaw.com/TERMs/Obshie/img12051_4-1_Termomet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2786082" cy="3643338"/>
          </a:xfrm>
          <a:prstGeom prst="rect">
            <a:avLst/>
          </a:prstGeom>
          <a:noFill/>
        </p:spPr>
      </p:pic>
      <p:sp>
        <p:nvSpPr>
          <p:cNvPr id="147" name="TextBox 146"/>
          <p:cNvSpPr txBox="1"/>
          <p:nvPr/>
        </p:nvSpPr>
        <p:spPr>
          <a:xfrm>
            <a:off x="3500430" y="64291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1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59" name="Заголовок 18"/>
          <p:cNvSpPr txBox="1">
            <a:spLocks/>
          </p:cNvSpPr>
          <p:nvPr/>
        </p:nvSpPr>
        <p:spPr>
          <a:xfrm>
            <a:off x="3367078" y="142852"/>
            <a:ext cx="5429288" cy="571504"/>
          </a:xfrm>
          <a:prstGeom prst="rect">
            <a:avLst/>
          </a:prstGeom>
        </p:spPr>
        <p:txBody>
          <a:bodyPr>
            <a:normAutofit fontScale="82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cap="all" dirty="0" smtClean="0">
                <a:ln w="0">
                  <a:solidFill>
                    <a:schemeClr val="bg1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По  вертикали</a:t>
            </a:r>
            <a:r>
              <a:rPr kumimoji="0" lang="ru-RU" sz="4400" b="1" i="0" u="none" strike="noStrike" kern="1200" cap="all" spc="0" normalizeH="0" baseline="0" noProof="0" dirty="0" smtClean="0">
                <a:ln w="0">
                  <a:solidFill>
                    <a:schemeClr val="bg1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501" name="AutoShape 18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79388" y="6308725"/>
            <a:ext cx="431800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36" name="Таблица 135"/>
          <p:cNvGraphicFramePr>
            <a:graphicFrameLocks noGrp="1"/>
          </p:cNvGraphicFramePr>
          <p:nvPr/>
        </p:nvGraphicFramePr>
        <p:xfrm>
          <a:off x="3452828" y="1142984"/>
          <a:ext cx="4833948" cy="3500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792"/>
                <a:gridCol w="400866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</a:tblGrid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</a:tbl>
          </a:graphicData>
        </a:graphic>
      </p:graphicFrame>
      <p:sp>
        <p:nvSpPr>
          <p:cNvPr id="137" name="Заголовок 18"/>
          <p:cNvSpPr txBox="1">
            <a:spLocks/>
          </p:cNvSpPr>
          <p:nvPr/>
        </p:nvSpPr>
        <p:spPr>
          <a:xfrm>
            <a:off x="3214678" y="142852"/>
            <a:ext cx="5429288" cy="571504"/>
          </a:xfrm>
          <a:prstGeom prst="rect">
            <a:avLst/>
          </a:prstGeom>
        </p:spPr>
        <p:txBody>
          <a:bodyPr>
            <a:normAutofit fontScale="82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0">
                  <a:solidFill>
                    <a:schemeClr val="bg1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3071802" y="1142984"/>
            <a:ext cx="256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39" name="TextBox 138"/>
          <p:cNvSpPr txBox="1"/>
          <p:nvPr/>
        </p:nvSpPr>
        <p:spPr>
          <a:xfrm>
            <a:off x="4270314" y="57148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5929322" y="714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3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143768" y="78579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4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357950" y="23452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143" name="TextBox 142"/>
          <p:cNvSpPr txBox="1"/>
          <p:nvPr/>
        </p:nvSpPr>
        <p:spPr>
          <a:xfrm>
            <a:off x="4786314" y="27146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144" name="TextBox 143"/>
          <p:cNvSpPr txBox="1"/>
          <p:nvPr/>
        </p:nvSpPr>
        <p:spPr>
          <a:xfrm>
            <a:off x="4000496" y="38454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7</a:t>
            </a:r>
            <a:endParaRPr lang="ru-RU" b="1" dirty="0"/>
          </a:p>
        </p:txBody>
      </p:sp>
      <p:sp>
        <p:nvSpPr>
          <p:cNvPr id="145" name="TextBox 144"/>
          <p:cNvSpPr txBox="1"/>
          <p:nvPr/>
        </p:nvSpPr>
        <p:spPr>
          <a:xfrm>
            <a:off x="2786049" y="5455523"/>
            <a:ext cx="5929355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2. Скопление капель водяного пара в высших слоях атмосферы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500430" y="714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1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8676" name="AutoShape 4" descr="data:image/jpg;base64,/9j/4AAQSkZJRgABAQAAAQABAAD/2wBDAAkGBwgHBgkIBwgKCgkLDRYPDQwMDRsUFRAWIB0iIiAdHx8kKDQsJCYxJx8fLT0tMTU3Ojo6Iys/RD84QzQ5Ojf/2wBDAQoKCg0MDRoPDxo3JR8lNzc3Nzc3Nzc3Nzc3Nzc3Nzc3Nzc3Nzc3Nzc3Nzc3Nzc3Nzc3Nzc3Nzc3Nzc3Nzc3Nzf/wAARCADhAOEDASIAAhEBAxEB/8QAHAAAAgMBAQEBAAAAAAAAAAAAAwQAAgUBBgcI/8QAPBAAAQQBAgUCBAQEBAUFAAAAAQACAxEEEiEFEzFBUSJhBhQycVKBkaEVIzNCBzRTsRYkQ5LBVGKC8PH/xAAaAQADAQEBAQAAAAAAAAAAAAAAAQIDBAUG/8QAIxEAAgIBBAMBAQEBAAAAAAAAAAECEQMEEiExE0FRFCIyYf/aAAwDAQACEQMRAD8A8WGroaihisGL6yzxaBBq6GooYaulYNPZDaRSi2CqlylpR8Iz5IhIzDmLDvq0mkvPiy479E8bmO6+oV+ilTi+huMkroXHsukk7Eq2mvsuaVRPRWlKKvSgCCTgVmgF25oLlK+gEbfukykRukPuyW2tvhkDeXbTYKx+XoNmj7LW4M/S+iNiRW659SrhwbYXUuTRkiNDT43QHtd4Xo/4cZIBIzdIyYT2GnNK8pSO/aZkYFU8bey9F8NYuNJPfcjuVm/JuIsBP8JxJWzgtOkA9UpytAkejz/h7DzYXMmhaWno4CiPdfPfiX4Un4W108BMuMOp7tX0/GbkFwDQS2tySluOYc2Zw+fHYBb2EWlg1E8ckm+BZMalE+JV2XHinGlo5vDMnEmkjkiceWaLgLH6pBzT4XvRakrTPMknHhoqy0bmODdJ3CEBS6bQ42JSaGI8jQ4WdkWfKbI1Z5BUUvCrspZCkrRqtqFW6M4KulbLgyfIOlFfSonYqPsI+BeEkOAxSL6HWfSvOZn+HfEWTvOM+J0Jd6Q51EN919OhMjZAXG99wtHltc3cdl8zDWZYPs9iWGD9Hz3gf+H2LBok4gRkSfhv0hbc3wfwpxjBwo/SbBGy9C7HAFjtvS6WEua8n8lEtRlk7spY4rigOPhwsj0NYBQqq2SudwLDy2HnY8Uh7Et6LWBsdrQxKdVEClkpSTtMqkfM/ij4Fjax0/C26Xjd0ZNh3sF89kicx5Y4FrgaIPnwv0PnNtmofdfGPjVkY+IskRNobWK70vW0GpnNuEjj1OJJbkeepcpF0/dTQvVbRx0ygA7rumzsrBvnqrhpHZJ0hpMq0DoVvfDfDvnsgODSGM79iVn8OwZszJbHHE94satI6D3X07Ex2xQxtEYj0ig0BcGrzqC2rs6cGJt2wkcJjipgBKplYYka15oHunoopAdWkozo9QpwXj7juMzE4U1w1EbrWxuHMaRTB72F3HbpdsdloR7d1LlYzuPCGBzeg7Kz4RpOwRY1JDtQUgea4rw9kkUkWgaXijsvk/HOEy8OzHxuie2P+1xGx/Nfb8lhcFm5fCYuJ4c+PksDmEbGvpK7NNqnifJjlxb0fDSyuq4QvVcQ+EcnFgyZXytqF5AvbWKuwvMubQXvY8sciuJ5uSDg6YEhVIRSFXStDMGQuUi0poPdF/QVsHoUR+RJ+CT/ALVEtyCmfoIsohOQOcW0UlDkxyP0m7TPN5QJqz2C+SPcGaXPSO4WXNmyA2QPskX5L5HWXEfYoA9FQuwhzAUdt1i4+TPC/VqLmnqCtln81geB9QQBSYB8B1mhRslfFOJxz8T49OxpbJI+Uta5vQ1svs+bA+WIxD6XCnV4WBw74SweG5DJodb3tvd5srq0uaOHc/Zjkhvo8rw74HdLlATyO5TKL6bRd7Bepk+E+GScrVhsDIxsBta9HDFRVjG7UXEqZ6rJN3dFRxwXo8Nn/BXDfU7HY8OdsG69gSnYPhHh+PhDGfFzQTbnOO9r08rCBbgK+yE51+FL1GVqrH44fDDw+EY3DWuZiRCNrjf3T8cTdVuVp3Ev0gUAVI7Mh22Wbk5O2UlXQ6wjSAEKTrdIuPGetWEw6LUKqlIzPbdpiMkdSiOxwBqC4GWNkAMRO2V3G0vFYdSZA2QAF0WpBkx9IOlx/JOafKo7SHbOAPgoAwOJ8NbnQOgyGExuFFfMPingf8IzA2Nr+S8Wwu/2tfappWBhoAn2Xn+N8Kj43E3He3SNVk9x9l16XUvFPnoyzYlkR8YLFUtX0/L+B8BmI6OLU2atnk91mYPwMHY7jmvkEvYM6L1Y67E1ZwvSzTPEYmOMjKihLwwPcBqPRfTOFfCnC4A1whEj6Fl+68Xl8Ik4TxeGKQ626tTXDuvonA5y7Ga+TYkbArn1uZtJwZtp8aTaaG/4Ti/6Ef8A2hRO8z7KLzfLk+nXtj8Fm202E42UaRr290DQG9lV4J2PRYlF53NkB0jokwPUmm1ppBcA02SgB2KNjowa7LUhoRtrwsCKUsdYOy2sWRskQIO/hABTW6A5Xe/Shl4IBQAdgABKsSAdylDOB3QnToAYy/6RAKzg6k0+QPYknndAEf6nJuFraA/VJteLNqR5Gl9X1QBrMe1raV2SAgLOE6I2b3QBpWD4K4WNI6JSCUOdudkxzGt2JvfsgDvLAKsXtA6oE8tEAFKySgki0AE5ri67NWqzO21HqhB48qkkzS8Nv80AXjBcbCKIT1UgewEBHdLG3a0ALmMdCP2VXRgbBG5zKOyA7JBeRpoIAQyeH48sgkexpeOhIukvyDC6mN9PalozU6i0qwa3li+qpSdU2Bn6pPwqJ7R7qI3Ac1+VyR1xFBc9VfJtSkDrXFrCUtI+3bm1eeeog0ABIul3TQDzTYoLT4fWmpHhtdu6wY8gt6J9uQHNB/uAQwN3JA0Bw/ZJSO0kpVuaWt03YXXS83okBJXkNtqUGVVglMOshZGW4QvINjdNAaYyyG9dlQz6t0i2Zrmj9wuGVtbFFAOvntppLc0tcDf3Sr5y07dFV+QD2ToDWjyA4hMCUFYLZTsWo8WS7V6iAk4gbsclBE523VZkeS3SPUEUZLKRQDMk+5tBdKOtpaR+o7HZLyTFu1oAdMh7FdY4dSd1nCcgdVwZJtFAbTZV0y3vayRk7qwyfJRQGq14LV0lp6rOjyARVq/PHlIBwlvTsu8xoG5SRnHlBmyeydAaPMZ+JRZHPHkKJUAd0nXdBfLuhyPB7oWku6IAu+Ukbpd5JKs5rgdwutAJpUBVriE1A6zuVxuPqVxCWlJsDSghifGN91dsfq7hKwOLe6aZJvaQBDCW0d6T0MUWQzRPGx9fiCVZJrZpTMEgZ1BCAK5PCcKRhHJa0+WryHG8Z3D5BoLjG7oV7iSTUz0rC42GSwlkg2Pcoi+QPKDIaW2DuhSZDQNzuh5mOcc20220jPLbN+q6owshyo1IspvS1f5kkmiFkx7C7RWPIKmUaY0zTZM4dzunInOLRRKy4DreB2Wi14a2gs2UNayB1QZH33QHzeUF84SoBh0nuq80JN0vuhOmToB/nqpyPdZ5lPZV1p0I0xlkd1cZpWVrVmv90toGp824jqqmV7gdyUmyUDa0xFOG9k6AmuTyVETnRqIoAnMvuiRy6VmNmV2zKKGarZAeq6GgusbLPZMmGTJDH2P0mkdzrASDJrTkY1AFICAuvYJmMECyqggdQpJNtQGyQg7H6ehRhkCt1mCfdXEgrqmBpOyABssric5Is9lSbKazqUhm5Icw+6Em2BnZbo5mkXuCs17Gk0jTC3WHdUFwoLrimiHyDJoUOyvAHOcKBIKq0+obJ2JwjbYpKSoSY2wMjaNharJkDsk5MjwlXzWs6LsckyEB06UdKhmSzsU9orHDOqGTfqldRXQdk6CxnmeFZriUCMWnIg1rfUN06FYPVS7zQD1S+USXgMBSj+Y004nfourHp1JdmMs1ejU5o23VxNR62kIyS319UaMalnPEolxm5DnPHhRB0H2UWdIvkEJ/dEbkBZYLlYFyzWJv0Vuo1m5PujsyvJWI1xHdEbKU/DLuhb1dWb0WUCeuy04Mxunr0914/wCZc07K4zXigD1T/NOrJ8qukesm4ixvRy4ziDXDqvJ/NAO9Rsrrcx2r00Ah6cfkPV/NMC47OZtRXmHZj/K4Ml3dC08mJ5UeikmbIaBSvEQ50YA7LNjzC02mZsxsjB5CPFKDsN8ZcC7mGrtCLyNld0l7goLnDcrWKcvRMmkXtdMhpBa/bdVdJXZU8bbonekrCOd7obz4VHP2XGvBCfgdCWVWccVW1dwBVKWTg0a7kzoKs1UARGFG0LCMJa6wjCQ9SUtJbdwFQO7uK6IYLVowlmrhjr5Wui2AsLsYa9oMtE+KSrZmMHpaN/KL8zYA0j8lo8UkuCVlTfIxy4Rv28IreSANAAIWc6UE9d12Ikk2aWLwyd2aLJH0aPOb7KJLbyos/CyvKJeyagwpp26mafzO6rFjyzvIjjc8+wW3gQ/LsDHtLZB9VrqyzjCP89mOOLnLnoyZ+GZMMZeW6m9TXZJtavWZBbPG6MvAaRRo7rEdw17S4lzQwdC7upw6hSTUx5MDTTiZ1W6ipIzputKDh/zR0xG3D2R5fhnMrVVjtSieeL4KhiaMAlcElFP5vDpMU6ZAQ6lmvoEqIyvktqgnNJ6K4m7EJZpVgfC0U6JcExtsgOyM0kbhIs62tfhWDNnO5cbLN9VfljX9EODXQAvsbIZOydzuHzYU5imbv5Asfql+S4Nc6jQW0diVpmD3t0B6BD1atgrA36T18oUgcx17KPIk7RpsbVMuoFxrtQ6K9Lpi4yXBzyUonLpdtSlKUvDF9j8rJYVgWqtLrNnWpeCFFLPIuXVt1QX9SiON7qtK8cNqInPczscY6usj2Ri2Ijcm+wCHE7TsRsiFoJBCwzTlF8dG2KMGqJixASaiNXsUSSAOOplhx/REgdpBFC/K1MDHjkbqc7fuuSWdp7jqjhjRi/LTKL03y0H41FP638DwIdxmwh3pDR5pD4ngiTVND9dbgd0pwyfU7VocLPU9FsSwOkhBjLtX+4XJK1Lk2T44PNPYYa1ncoOSbZVmyvRSYTJBoeyz7Jd+DGw6ZK03d1uFSmgoT4DiSQz80PI36VYP3W7xOSbHbUQshtofJc1wdjktbV79EPKz8hnoEHN7H3UXbGYfF+ZmsErmBpqtu5XnMjAlY3U5pH3Xqm5jY9ZyMR2kHYDyhRZEnECWMxARfjdbRk0iWrPJxY7pHhoadytn/hvNEbHtiJa4fovR8PwMYTOa6G3M6kDovU4jGNgHoJF1uplma6EoI+d4/wANTagJnCMk0LXs+DcMGBC1j5GuFX0Rs/h02TJbZQGA3prcJuGJrYeVISRVWonklIpKgskEM0ZGhjg4UdrWVLwHGdEYWxAMH9rQnseEY7/+WdpF7hxu09Yc7ZQptcWFI8JxT4Yawl2Oxw6bLNl+HcmOMuoGux6r6LktrpSVmjjfHR6+VrHNJCcEz5eYgwltEEdQVUhbnxJjBmUJWgeq7rosal7OnacFI8zM2pNMHSlK9KaSt7MaB0VKRKUpFhRSlKV9K5pTsRSqXW9FYj2XKUzipKmVCTiy4eQOqYx8otFailCuE6QuLLgVWdmPPzRpfNn8Siy+YouXwnT5D0sb2td6HDSfdauJngMEd7/deWwyHy1K8hvYeUyZXw2Nq6j3UZcLToMc042e1hkZp2Ivyk+KgPhtpojdefxuKyMtruw2K7l8SdLE0g7nsud45RZpuXo28GTmRAPfZ8BOxsa31EN6Va8a3iMsY9Jo+QtXD4uzlgSuBd5KHFlJm58tDLYkDaV8PCxoJCYwRayxxOM/S5MwZvptpBCjlAaUWLFFkOlBtzut9081wDRR2WL87QJc77Lo4m2tOoBLkDWe4l9g0KXbaBZ3WQeJMIAsD81x3E219QRTA0XSNc/6apHima+UMB030J7rDZntLr1Ljcv+cKcjaI9FkN23LapZ72AggOGnygtzHPaWudsUqchzHOaDtW1oSA8/8RQzc5o0kxi6cBYWHV2vYZOQ3TTj1WTNiQyNtjQ33C9LTalRjsZyZ8Dk9yMXQVNK2cHhEuTkhjw4Q9S7ytlvwvil4JfJRPS10y1eOL5MI6ecjxuhxFgGkaPDnkHpjP5r2svw1EyOoXmm7gHqsDIn+Xe+J7SC01t3ULVvI6gU9Oo8zZnDhs5/Df3XP4fJfUbdkWXJe+/B7oBmlqtZWqeVkPxJneQyM1J+fshy4pBuMgt8d1Hvc4+oklcL3DoaVpS7slyi+KAGN3QghR0RrcbDujiRwdZo/dcfI5x3NfZVbZCSQroHhRHoKJUVuYV0cmPIOYKIUnl5jgfC08/EL42uDiXdhXVIvw52Nc4x7DquTHkjOpS7OicJRbS6AGQuAFDZR/qbQK57d12lpKEWQptFeyqQT0PRXpc0rN4UaLMwRke0/UVaPNyGbNea+6s5lob2aVzyxUbxyJl3Z+Qerz+qqM6UH6j+qWkBrYIBu+qnYitxpDiEv4irDiEn4isr1X3RWRvcLT2JhuNJvEHfiKIzir2+Vl8p90jR4sj+iWxex7n6NqHjukUQSj/xd0tBjDv3WPBwyYmyNlp4MHypJcWuvt4WbUF0NX7GARK9oe47ncUtBsTIHaG7j3QGTs1WQPsQiuy2PcLAChtjH8KXlSUSGsW1HIHuB9l5B2TqkAaLWpBxDlsBokqHEZ6CtTiB9VLx3xNw90WTz2gkO2P3W1jcaj5oDwQCNyOyZy+RllrgQ6vUAD1VYpvHKyJwU1R5FvAsp8QkYWGxem0OHg2RICXUyjRB6r2HRopvRLElzjtRtb/ryGf54HmzwR0b2636o+5b1Cfi4Xh0Khv3JKekEt7tsV1AVWGVhuv1Uyz5Jeyo4oL0I5nB4JG/y2BjvZefycSTHkc2RvTv2XrH5Iun7FK5QbIyg0OPgq8OpnF0ycmGMlweWo+Qotv5Q/6IUXX+pHP+b/oGLLe6Ua9h5RpMhx9AaXX4Sz2AO7q0erUTex7Befx2d1AZsZt6hY8hLyMaHU07LYhjhkH84kOvpat8vjRv1GIEDutoZ9vZjPCmY8ONLMXCOMuLRZr/AHRmcMy3NDxA7Selr0kE8AZbGhtiuiMzLZo5Ya6yDTi3YKZaufpAtMkeNlhkifUjC0+Cqlt9QtHiGRzy7nEBzT4SgjJ6C78Lpx5VKNsxnjlF0hYxg9lT5ZnhPyQaYg7e+9oNKouMkKW6Ip8qztaI2IBtWj6VNKdInewIgaQTqNqrHSQXtYTFKOaHNpZygjSGRoG3NyGgaVds2QX6nNNfshiPSUYCaRlMBP7rBwo3U7CyTvlLWt2rwrhuxtzrKXgxZXzDUdIPUp84zoy3Tvfus3RasvjskIAb28rTx+HzyUXO0tPcIeKxr2DSacOzlpfMfLRBpLSsZSbLSFMvhRgYZRMCAN7VOGua2UcyQ123V8jObMfUaAHRJtfG3qe9pq6oR7CN0OkW8bjwkMwRukGh35josSXMZoDWPd7m0s/LbH9Mhd+aSiOzYdO1jiA4mvZExn88uY81tsQvLuz367BRouKPb/8AqpxYrNzJ4eHklsv7JF0D4nEagSOhHdLx8TJPqNfdVfm8y6No5QcBtcyiV5r/ACoi2HAsxmRM6tB6pn+H5Ad1FV2TYyo2MFg79aCbZkRvaDraAfyUub9IaiYUeKcmUN5uhwPU9PzTs+HJjsbreXDu5p2Kex3QyW8VQO6Q4nkRxZcbf+kRuL2STbHVILihuq3bnynMjIjYGsA6jqsV2S2TIrHodgAUSV2QGgujJA7jsiqYLoFnYHOc57Hep29FJux8iFoa1rifZXfxF0ZPpPXuFwcWugQVpHcuiWkRkOaR/MjfoPsiQ4jg2iaPgpqPigLNx0HhKzZTnvuMGz2pOM5p8CcE+y7sR4+nfZLOaW9RujtysgbGM/ouT6nVqZS3hlldMxyYlVoBpCcw3wgFhbZPcpRwNfdUDPVsTaeRtrsnHS4aNCSGAEOBoDqE9AWNFQMGkhY0d2dTv3Vmyywm2O28Wud7vpukjS+WyqJ5YLL62k8100TRqjew9j1TkPEQ6GnbV1CcjzY3w+oAn/3Dss7plnnYuJzMNbk/ZGmz8ssFsJB8LWiZA9riY2WDfRW5UUpAA/RU5x+CpnnefkyEjS4fkuyOl0ag86q6L0jsBo6Gr7ID8cRk0G7jwqWRfA2s87G6cuF6q8opAIoudflariGmqFBLTMjIJGyrdYqoVhx2SGtcl+yIcINF80+4TnD4Ggh4+q07JgB4Dw/r1USnTGlwYLoWja3IsWPJJ6WS6b8p2WNkLtGkyE96oBJvbNz3NicAf9wnuTFRb+H5H/qAoqcjP/8ArlEBwac/9ELPl+hRRZx6NS+N9B+6DxT6/wD4qKKo/wCiH0B4X/nB9lvy/wBBRRTPsa6MjiPQrPi+sfdRRXAhmzH/AE/yUg+oqKKV2UM/2lKz9lFE1/oH0LzdGoDPrKii3MvZwfUUR3/hRRQ+yhyH/LFMTfSz7KKLCXZSBRfU9NYXZRRUxj83RiTy/wDwoos4lGc/qgS/1FFFsZscweo+61m/0mqKLKfZpHoVykjN/mG/ZRRCIY6ooomB/9k="/>
          <p:cNvSpPr>
            <a:spLocks noChangeAspect="1" noChangeArrowheads="1"/>
          </p:cNvSpPr>
          <p:nvPr/>
        </p:nvSpPr>
        <p:spPr bwMode="auto">
          <a:xfrm>
            <a:off x="77788" y="-10287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8" name="AutoShape 6" descr="data:image/jpg;base64,/9j/4AAQSkZJRgABAQAAAQABAAD/2wBDAAkGBwgHBgkIBwgKCgkLDRYPDQwMDRsUFRAWIB0iIiAdHx8kKDQsJCYxJx8fLT0tMTU3Ojo6Iys/RD84QzQ5Ojf/2wBDAQoKCg0MDRoPDxo3JR8lNzc3Nzc3Nzc3Nzc3Nzc3Nzc3Nzc3Nzc3Nzc3Nzc3Nzc3Nzc3Nzc3Nzc3Nzc3Nzc3Nzf/wAARCADhAOEDASIAAhEBAxEB/8QAHAAAAgMBAQEBAAAAAAAAAAAAAwQAAgUBBgcI/8QAPBAAAQQBAgUCBAQEBAUFAAAAAQACAxEEEiEFEzFBUSJhBhQycVKBkaEVIzNCBzRTsRYkQ5LBVGKC8PH/xAAaAQADAQEBAQAAAAAAAAAAAAAAAQIDBAUG/8QAIxEAAgIBBAMBAQEBAAAAAAAAAAECEQMEEiExE0FRFCIyYf/aAAwDAQACEQMRAD8A8WGroaihisGL6yzxaBBq6GooYaulYNPZDaRSi2CqlylpR8Iz5IhIzDmLDvq0mkvPiy479E8bmO6+oV+ilTi+huMkroXHsukk7Eq2mvsuaVRPRWlKKvSgCCTgVmgF25oLlK+gEbfukykRukPuyW2tvhkDeXbTYKx+XoNmj7LW4M/S+iNiRW659SrhwbYXUuTRkiNDT43QHtd4Xo/4cZIBIzdIyYT2GnNK8pSO/aZkYFU8bey9F8NYuNJPfcjuVm/JuIsBP8JxJWzgtOkA9UpytAkejz/h7DzYXMmhaWno4CiPdfPfiX4Un4W108BMuMOp7tX0/GbkFwDQS2tySluOYc2Zw+fHYBb2EWlg1E8ckm+BZMalE+JV2XHinGlo5vDMnEmkjkiceWaLgLH6pBzT4XvRakrTPMknHhoqy0bmODdJ3CEBS6bQ42JSaGI8jQ4WdkWfKbI1Z5BUUvCrspZCkrRqtqFW6M4KulbLgyfIOlFfSonYqPsI+BeEkOAxSL6HWfSvOZn+HfEWTvOM+J0Jd6Q51EN919OhMjZAXG99wtHltc3cdl8zDWZYPs9iWGD9Hz3gf+H2LBok4gRkSfhv0hbc3wfwpxjBwo/SbBGy9C7HAFjtvS6WEua8n8lEtRlk7spY4rigOPhwsj0NYBQqq2SudwLDy2HnY8Uh7Et6LWBsdrQxKdVEClkpSTtMqkfM/ij4Fjax0/C26Xjd0ZNh3sF89kicx5Y4FrgaIPnwv0PnNtmofdfGPjVkY+IskRNobWK70vW0GpnNuEjj1OJJbkeepcpF0/dTQvVbRx0ygA7rumzsrBvnqrhpHZJ0hpMq0DoVvfDfDvnsgODSGM79iVn8OwZszJbHHE94satI6D3X07Ex2xQxtEYj0ig0BcGrzqC2rs6cGJt2wkcJjipgBKplYYka15oHunoopAdWkozo9QpwXj7juMzE4U1w1EbrWxuHMaRTB72F3HbpdsdloR7d1LlYzuPCGBzeg7Kz4RpOwRY1JDtQUgea4rw9kkUkWgaXijsvk/HOEy8OzHxuie2P+1xGx/Nfb8lhcFm5fCYuJ4c+PksDmEbGvpK7NNqnifJjlxb0fDSyuq4QvVcQ+EcnFgyZXytqF5AvbWKuwvMubQXvY8sciuJ5uSDg6YEhVIRSFXStDMGQuUi0poPdF/QVsHoUR+RJ+CT/ALVEtyCmfoIsohOQOcW0UlDkxyP0m7TPN5QJqz2C+SPcGaXPSO4WXNmyA2QPskX5L5HWXEfYoA9FQuwhzAUdt1i4+TPC/VqLmnqCtln81geB9QQBSYB8B1mhRslfFOJxz8T49OxpbJI+Uta5vQ1svs+bA+WIxD6XCnV4WBw74SweG5DJodb3tvd5srq0uaOHc/Zjkhvo8rw74HdLlATyO5TKL6bRd7Bepk+E+GScrVhsDIxsBta9HDFRVjG7UXEqZ6rJN3dFRxwXo8Nn/BXDfU7HY8OdsG69gSnYPhHh+PhDGfFzQTbnOO9r08rCBbgK+yE51+FL1GVqrH44fDDw+EY3DWuZiRCNrjf3T8cTdVuVp3Ev0gUAVI7Mh22Wbk5O2UlXQ6wjSAEKTrdIuPGetWEw6LUKqlIzPbdpiMkdSiOxwBqC4GWNkAMRO2V3G0vFYdSZA2QAF0WpBkx9IOlx/JOafKo7SHbOAPgoAwOJ8NbnQOgyGExuFFfMPingf8IzA2Nr+S8Wwu/2tfappWBhoAn2Xn+N8Kj43E3He3SNVk9x9l16XUvFPnoyzYlkR8YLFUtX0/L+B8BmI6OLU2atnk91mYPwMHY7jmvkEvYM6L1Y67E1ZwvSzTPEYmOMjKihLwwPcBqPRfTOFfCnC4A1whEj6Fl+68Xl8Ik4TxeGKQ626tTXDuvonA5y7Ga+TYkbArn1uZtJwZtp8aTaaG/4Ti/6Ef8A2hRO8z7KLzfLk+nXtj8Fm202E42UaRr290DQG9lV4J2PRYlF53NkB0jokwPUmm1ppBcA02SgB2KNjowa7LUhoRtrwsCKUsdYOy2sWRskQIO/hABTW6A5Xe/Shl4IBQAdgABKsSAdylDOB3QnToAYy/6RAKzg6k0+QPYknndAEf6nJuFraA/VJteLNqR5Gl9X1QBrMe1raV2SAgLOE6I2b3QBpWD4K4WNI6JSCUOdudkxzGt2JvfsgDvLAKsXtA6oE8tEAFKySgki0AE5ri67NWqzO21HqhB48qkkzS8Nv80AXjBcbCKIT1UgewEBHdLG3a0ALmMdCP2VXRgbBG5zKOyA7JBeRpoIAQyeH48sgkexpeOhIukvyDC6mN9PalozU6i0qwa3li+qpSdU2Bn6pPwqJ7R7qI3Ac1+VyR1xFBc9VfJtSkDrXFrCUtI+3bm1eeeog0ABIul3TQDzTYoLT4fWmpHhtdu6wY8gt6J9uQHNB/uAQwN3JA0Bw/ZJSO0kpVuaWt03YXXS83okBJXkNtqUGVVglMOshZGW4QvINjdNAaYyyG9dlQz6t0i2Zrmj9wuGVtbFFAOvntppLc0tcDf3Sr5y07dFV+QD2ToDWjyA4hMCUFYLZTsWo8WS7V6iAk4gbsclBE523VZkeS3SPUEUZLKRQDMk+5tBdKOtpaR+o7HZLyTFu1oAdMh7FdY4dSd1nCcgdVwZJtFAbTZV0y3vayRk7qwyfJRQGq14LV0lp6rOjyARVq/PHlIBwlvTsu8xoG5SRnHlBmyeydAaPMZ+JRZHPHkKJUAd0nXdBfLuhyPB7oWku6IAu+Ukbpd5JKs5rgdwutAJpUBVriE1A6zuVxuPqVxCWlJsDSghifGN91dsfq7hKwOLe6aZJvaQBDCW0d6T0MUWQzRPGx9fiCVZJrZpTMEgZ1BCAK5PCcKRhHJa0+WryHG8Z3D5BoLjG7oV7iSTUz0rC42GSwlkg2Pcoi+QPKDIaW2DuhSZDQNzuh5mOcc20220jPLbN+q6owshyo1IspvS1f5kkmiFkx7C7RWPIKmUaY0zTZM4dzunInOLRRKy4DreB2Wi14a2gs2UNayB1QZH33QHzeUF84SoBh0nuq80JN0vuhOmToB/nqpyPdZ5lPZV1p0I0xlkd1cZpWVrVmv90toGp824jqqmV7gdyUmyUDa0xFOG9k6AmuTyVETnRqIoAnMvuiRy6VmNmV2zKKGarZAeq6GgusbLPZMmGTJDH2P0mkdzrASDJrTkY1AFICAuvYJmMECyqggdQpJNtQGyQg7H6ehRhkCt1mCfdXEgrqmBpOyABssric5Is9lSbKazqUhm5Icw+6Em2BnZbo5mkXuCs17Gk0jTC3WHdUFwoLrimiHyDJoUOyvAHOcKBIKq0+obJ2JwjbYpKSoSY2wMjaNharJkDsk5MjwlXzWs6LsckyEB06UdKhmSzsU9orHDOqGTfqldRXQdk6CxnmeFZriUCMWnIg1rfUN06FYPVS7zQD1S+USXgMBSj+Y004nfourHp1JdmMs1ejU5o23VxNR62kIyS319UaMalnPEolxm5DnPHhRB0H2UWdIvkEJ/dEbkBZYLlYFyzWJv0Vuo1m5PujsyvJWI1xHdEbKU/DLuhb1dWb0WUCeuy04Mxunr0914/wCZc07K4zXigD1T/NOrJ8qukesm4ixvRy4ziDXDqvJ/NAO9Rsrrcx2r00Ah6cfkPV/NMC47OZtRXmHZj/K4Ml3dC08mJ5UeikmbIaBSvEQ50YA7LNjzC02mZsxsjB5CPFKDsN8ZcC7mGrtCLyNld0l7goLnDcrWKcvRMmkXtdMhpBa/bdVdJXZU8bbonekrCOd7obz4VHP2XGvBCfgdCWVWccVW1dwBVKWTg0a7kzoKs1UARGFG0LCMJa6wjCQ9SUtJbdwFQO7uK6IYLVowlmrhjr5Wui2AsLsYa9oMtE+KSrZmMHpaN/KL8zYA0j8lo8UkuCVlTfIxy4Rv28IreSANAAIWc6UE9d12Ikk2aWLwyd2aLJH0aPOb7KJLbyos/CyvKJeyagwpp26mafzO6rFjyzvIjjc8+wW3gQ/LsDHtLZB9VrqyzjCP89mOOLnLnoyZ+GZMMZeW6m9TXZJtavWZBbPG6MvAaRRo7rEdw17S4lzQwdC7upw6hSTUx5MDTTiZ1W6ipIzputKDh/zR0xG3D2R5fhnMrVVjtSieeL4KhiaMAlcElFP5vDpMU6ZAQ6lmvoEqIyvktqgnNJ6K4m7EJZpVgfC0U6JcExtsgOyM0kbhIs62tfhWDNnO5cbLN9VfljX9EODXQAvsbIZOydzuHzYU5imbv5Asfql+S4Nc6jQW0diVpmD3t0B6BD1atgrA36T18oUgcx17KPIk7RpsbVMuoFxrtQ6K9Lpi4yXBzyUonLpdtSlKUvDF9j8rJYVgWqtLrNnWpeCFFLPIuXVt1QX9SiON7qtK8cNqInPczscY6usj2Ri2Ijcm+wCHE7TsRsiFoJBCwzTlF8dG2KMGqJixASaiNXsUSSAOOplhx/REgdpBFC/K1MDHjkbqc7fuuSWdp7jqjhjRi/LTKL03y0H41FP638DwIdxmwh3pDR5pD4ngiTVND9dbgd0pwyfU7VocLPU9FsSwOkhBjLtX+4XJK1Lk2T44PNPYYa1ncoOSbZVmyvRSYTJBoeyz7Jd+DGw6ZK03d1uFSmgoT4DiSQz80PI36VYP3W7xOSbHbUQshtofJc1wdjktbV79EPKz8hnoEHN7H3UXbGYfF+ZmsErmBpqtu5XnMjAlY3U5pH3Xqm5jY9ZyMR2kHYDyhRZEnECWMxARfjdbRk0iWrPJxY7pHhoadytn/hvNEbHtiJa4fovR8PwMYTOa6G3M6kDovU4jGNgHoJF1uplma6EoI+d4/wANTagJnCMk0LXs+DcMGBC1j5GuFX0Rs/h02TJbZQGA3prcJuGJrYeVISRVWonklIpKgskEM0ZGhjg4UdrWVLwHGdEYWxAMH9rQnseEY7/+WdpF7hxu09Yc7ZQptcWFI8JxT4Yawl2Oxw6bLNl+HcmOMuoGux6r6LktrpSVmjjfHR6+VrHNJCcEz5eYgwltEEdQVUhbnxJjBmUJWgeq7rosal7OnacFI8zM2pNMHSlK9KaSt7MaB0VKRKUpFhRSlKV9K5pTsRSqXW9FYj2XKUzipKmVCTiy4eQOqYx8otFailCuE6QuLLgVWdmPPzRpfNn8Siy+YouXwnT5D0sb2td6HDSfdauJngMEd7/deWwyHy1K8hvYeUyZXw2Nq6j3UZcLToMc042e1hkZp2Ivyk+KgPhtpojdefxuKyMtruw2K7l8SdLE0g7nsud45RZpuXo28GTmRAPfZ8BOxsa31EN6Va8a3iMsY9Jo+QtXD4uzlgSuBd5KHFlJm58tDLYkDaV8PCxoJCYwRayxxOM/S5MwZvptpBCjlAaUWLFFkOlBtzut9081wDRR2WL87QJc77Lo4m2tOoBLkDWe4l9g0KXbaBZ3WQeJMIAsD81x3E219QRTA0XSNc/6apHima+UMB030J7rDZntLr1Ljcv+cKcjaI9FkN23LapZ72AggOGnygtzHPaWudsUqchzHOaDtW1oSA8/8RQzc5o0kxi6cBYWHV2vYZOQ3TTj1WTNiQyNtjQ33C9LTalRjsZyZ8Dk9yMXQVNK2cHhEuTkhjw4Q9S7ytlvwvil4JfJRPS10y1eOL5MI6ecjxuhxFgGkaPDnkHpjP5r2svw1EyOoXmm7gHqsDIn+Xe+J7SC01t3ULVvI6gU9Oo8zZnDhs5/Df3XP4fJfUbdkWXJe+/B7oBmlqtZWqeVkPxJneQyM1J+fshy4pBuMgt8d1Hvc4+oklcL3DoaVpS7slyi+KAGN3QghR0RrcbDujiRwdZo/dcfI5x3NfZVbZCSQroHhRHoKJUVuYV0cmPIOYKIUnl5jgfC08/EL42uDiXdhXVIvw52Nc4x7DquTHkjOpS7OicJRbS6AGQuAFDZR/qbQK57d12lpKEWQptFeyqQT0PRXpc0rN4UaLMwRke0/UVaPNyGbNea+6s5lob2aVzyxUbxyJl3Z+Qerz+qqM6UH6j+qWkBrYIBu+qnYitxpDiEv4irDiEn4isr1X3RWRvcLT2JhuNJvEHfiKIzir2+Vl8p90jR4sj+iWxex7n6NqHjukUQSj/xd0tBjDv3WPBwyYmyNlp4MHypJcWuvt4WbUF0NX7GARK9oe47ncUtBsTIHaG7j3QGTs1WQPsQiuy2PcLAChtjH8KXlSUSGsW1HIHuB9l5B2TqkAaLWpBxDlsBokqHEZ6CtTiB9VLx3xNw90WTz2gkO2P3W1jcaj5oDwQCNyOyZy+RllrgQ6vUAD1VYpvHKyJwU1R5FvAsp8QkYWGxem0OHg2RICXUyjRB6r2HRopvRLElzjtRtb/ryGf54HmzwR0b2636o+5b1Cfi4Xh0Khv3JKekEt7tsV1AVWGVhuv1Uyz5Jeyo4oL0I5nB4JG/y2BjvZefycSTHkc2RvTv2XrH5Iun7FK5QbIyg0OPgq8OpnF0ycmGMlweWo+Qotv5Q/6IUXX+pHP+b/oGLLe6Ua9h5RpMhx9AaXX4Sz2AO7q0erUTex7Befx2d1AZsZt6hY8hLyMaHU07LYhjhkH84kOvpat8vjRv1GIEDutoZ9vZjPCmY8ONLMXCOMuLRZr/AHRmcMy3NDxA7Selr0kE8AZbGhtiuiMzLZo5Ya6yDTi3YKZaufpAtMkeNlhkifUjC0+Cqlt9QtHiGRzy7nEBzT4SgjJ6C78Lpx5VKNsxnjlF0hYxg9lT5ZnhPyQaYg7e+9oNKouMkKW6Ip8qztaI2IBtWj6VNKdInewIgaQTqNqrHSQXtYTFKOaHNpZygjSGRoG3NyGgaVds2QX6nNNfshiPSUYCaRlMBP7rBwo3U7CyTvlLWt2rwrhuxtzrKXgxZXzDUdIPUp84zoy3Tvfus3RasvjskIAb28rTx+HzyUXO0tPcIeKxr2DSacOzlpfMfLRBpLSsZSbLSFMvhRgYZRMCAN7VOGua2UcyQ123V8jObMfUaAHRJtfG3qe9pq6oR7CN0OkW8bjwkMwRukGh35josSXMZoDWPd7m0s/LbH9Mhd+aSiOzYdO1jiA4mvZExn88uY81tsQvLuz367BRouKPb/8AqpxYrNzJ4eHklsv7JF0D4nEagSOhHdLx8TJPqNfdVfm8y6No5QcBtcyiV5r/ACoi2HAsxmRM6tB6pn+H5Ad1FV2TYyo2MFg79aCbZkRvaDraAfyUub9IaiYUeKcmUN5uhwPU9PzTs+HJjsbreXDu5p2Kex3QyW8VQO6Q4nkRxZcbf+kRuL2STbHVILihuq3bnynMjIjYGsA6jqsV2S2TIrHodgAUSV2QGgujJA7jsiqYLoFnYHOc57Hep29FJux8iFoa1rifZXfxF0ZPpPXuFwcWugQVpHcuiWkRkOaR/MjfoPsiQ4jg2iaPgpqPigLNx0HhKzZTnvuMGz2pOM5p8CcE+y7sR4+nfZLOaW9RujtysgbGM/ouT6nVqZS3hlldMxyYlVoBpCcw3wgFhbZPcpRwNfdUDPVsTaeRtrsnHS4aNCSGAEOBoDqE9AWNFQMGkhY0d2dTv3Vmyywm2O28Wud7vpukjS+WyqJ5YLL62k8100TRqjew9j1TkPEQ6GnbV1CcjzY3w+oAn/3Dss7plnnYuJzMNbk/ZGmz8ssFsJB8LWiZA9riY2WDfRW5UUpAA/RU5x+CpnnefkyEjS4fkuyOl0ag86q6L0jsBo6Gr7ID8cRk0G7jwqWRfA2s87G6cuF6q8opAIoudflariGmqFBLTMjIJGyrdYqoVhx2SGtcl+yIcINF80+4TnD4Ggh4+q07JgB4Dw/r1USnTGlwYLoWja3IsWPJJ6WS6b8p2WNkLtGkyE96oBJvbNz3NicAf9wnuTFRb+H5H/qAoqcjP/8ArlEBwac/9ELPl+hRRZx6NS+N9B+6DxT6/wD4qKKo/wCiH0B4X/nB9lvy/wBBRRTPsa6MjiPQrPi+sfdRRXAhmzH/AE/yUg+oqKKV2UM/2lKz9lFE1/oH0LzdGoDPrKii3MvZwfUUR3/hRRQ+yhyH/LFMTfSz7KKLCXZSBRfU9NYXZRRUxj83RiTy/wDwoos4lGc/qgS/1FFFsZscweo+61m/0mqKLKfZpHoVykjN/mG/ZRRCIY6ooomB/9k="/>
          <p:cNvSpPr>
            <a:spLocks noChangeAspect="1" noChangeArrowheads="1"/>
          </p:cNvSpPr>
          <p:nvPr/>
        </p:nvSpPr>
        <p:spPr bwMode="auto">
          <a:xfrm>
            <a:off x="77788" y="-10287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80" name="Picture 8" descr="http://t1.gstatic.com/images?q=tbn:ANd9GcSWWjstM_LIN6uL7S3gmoyigHlfw1Z3oE0fUdbtsugWfKJSLOM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3000396" cy="3143272"/>
          </a:xfrm>
          <a:prstGeom prst="rect">
            <a:avLst/>
          </a:prstGeom>
          <a:noFill/>
        </p:spPr>
      </p:pic>
      <p:sp>
        <p:nvSpPr>
          <p:cNvPr id="52" name="Заголовок 18"/>
          <p:cNvSpPr txBox="1">
            <a:spLocks/>
          </p:cNvSpPr>
          <p:nvPr/>
        </p:nvSpPr>
        <p:spPr>
          <a:xfrm>
            <a:off x="3367078" y="142852"/>
            <a:ext cx="5429288" cy="571504"/>
          </a:xfrm>
          <a:prstGeom prst="rect">
            <a:avLst/>
          </a:prstGeom>
        </p:spPr>
        <p:txBody>
          <a:bodyPr>
            <a:normAutofit fontScale="82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cap="all" dirty="0" smtClean="0">
                <a:ln w="0">
                  <a:solidFill>
                    <a:schemeClr val="bg1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По  вертикали</a:t>
            </a:r>
            <a:r>
              <a:rPr kumimoji="0" lang="ru-RU" sz="4400" b="1" i="0" u="none" strike="noStrike" kern="1200" cap="all" spc="0" normalizeH="0" baseline="0" noProof="0" dirty="0" smtClean="0">
                <a:ln w="0">
                  <a:solidFill>
                    <a:schemeClr val="bg1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501" name="AutoShape 18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79388" y="6308725"/>
            <a:ext cx="431800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36" name="Таблица 135"/>
          <p:cNvGraphicFramePr>
            <a:graphicFrameLocks noGrp="1"/>
          </p:cNvGraphicFramePr>
          <p:nvPr/>
        </p:nvGraphicFramePr>
        <p:xfrm>
          <a:off x="3452828" y="1142984"/>
          <a:ext cx="4833948" cy="3500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792"/>
                <a:gridCol w="400866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</a:tblGrid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Б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К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</a:tbl>
          </a:graphicData>
        </a:graphic>
      </p:graphicFrame>
      <p:sp>
        <p:nvSpPr>
          <p:cNvPr id="137" name="Заголовок 18"/>
          <p:cNvSpPr txBox="1">
            <a:spLocks/>
          </p:cNvSpPr>
          <p:nvPr/>
        </p:nvSpPr>
        <p:spPr>
          <a:xfrm>
            <a:off x="3214678" y="142852"/>
            <a:ext cx="5429288" cy="571504"/>
          </a:xfrm>
          <a:prstGeom prst="rect">
            <a:avLst/>
          </a:prstGeom>
        </p:spPr>
        <p:txBody>
          <a:bodyPr>
            <a:normAutofit fontScale="82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0">
                  <a:solidFill>
                    <a:schemeClr val="bg1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3071802" y="1142984"/>
            <a:ext cx="256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39" name="TextBox 138"/>
          <p:cNvSpPr txBox="1"/>
          <p:nvPr/>
        </p:nvSpPr>
        <p:spPr>
          <a:xfrm>
            <a:off x="4270314" y="714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2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5929322" y="57148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3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143768" y="78579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4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357950" y="23452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143" name="TextBox 142"/>
          <p:cNvSpPr txBox="1"/>
          <p:nvPr/>
        </p:nvSpPr>
        <p:spPr>
          <a:xfrm>
            <a:off x="4786314" y="27146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144" name="TextBox 143"/>
          <p:cNvSpPr txBox="1"/>
          <p:nvPr/>
        </p:nvSpPr>
        <p:spPr>
          <a:xfrm>
            <a:off x="4000496" y="38454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7</a:t>
            </a:r>
            <a:endParaRPr lang="ru-RU" b="1" dirty="0"/>
          </a:p>
        </p:txBody>
      </p:sp>
      <p:sp>
        <p:nvSpPr>
          <p:cNvPr id="145" name="TextBox 144"/>
          <p:cNvSpPr txBox="1"/>
          <p:nvPr/>
        </p:nvSpPr>
        <p:spPr>
          <a:xfrm>
            <a:off x="1857355" y="5253351"/>
            <a:ext cx="6643735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3. Прибор для определения направления ветра.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500430" y="714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1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7652" name="Picture 4" descr="http://www.avtroof.ru/images/5107_flu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4"/>
            <a:ext cx="2857520" cy="3250429"/>
          </a:xfrm>
          <a:prstGeom prst="rect">
            <a:avLst/>
          </a:prstGeom>
          <a:noFill/>
        </p:spPr>
      </p:pic>
      <p:sp>
        <p:nvSpPr>
          <p:cNvPr id="49" name="Заголовок 18"/>
          <p:cNvSpPr txBox="1">
            <a:spLocks/>
          </p:cNvSpPr>
          <p:nvPr/>
        </p:nvSpPr>
        <p:spPr>
          <a:xfrm>
            <a:off x="3367078" y="142852"/>
            <a:ext cx="5429288" cy="571504"/>
          </a:xfrm>
          <a:prstGeom prst="rect">
            <a:avLst/>
          </a:prstGeom>
        </p:spPr>
        <p:txBody>
          <a:bodyPr>
            <a:normAutofit fontScale="82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cap="all" dirty="0" smtClean="0">
                <a:ln w="0">
                  <a:solidFill>
                    <a:schemeClr val="bg1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По  вертикали</a:t>
            </a:r>
            <a:r>
              <a:rPr kumimoji="0" lang="ru-RU" sz="4400" b="1" i="0" u="none" strike="noStrike" kern="1200" cap="all" spc="0" normalizeH="0" baseline="0" noProof="0" dirty="0" smtClean="0">
                <a:ln w="0">
                  <a:solidFill>
                    <a:schemeClr val="bg1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501" name="AutoShape 18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79388" y="6308725"/>
            <a:ext cx="431800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36" name="Таблица 135"/>
          <p:cNvGraphicFramePr>
            <a:graphicFrameLocks noGrp="1"/>
          </p:cNvGraphicFramePr>
          <p:nvPr/>
        </p:nvGraphicFramePr>
        <p:xfrm>
          <a:off x="3452828" y="1142984"/>
          <a:ext cx="4833948" cy="3500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792"/>
                <a:gridCol w="400866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</a:tblGrid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Ф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Б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Ю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Г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К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</a:tbl>
          </a:graphicData>
        </a:graphic>
      </p:graphicFrame>
      <p:sp>
        <p:nvSpPr>
          <p:cNvPr id="137" name="Заголовок 18"/>
          <p:cNvSpPr txBox="1">
            <a:spLocks/>
          </p:cNvSpPr>
          <p:nvPr/>
        </p:nvSpPr>
        <p:spPr>
          <a:xfrm>
            <a:off x="3214678" y="142852"/>
            <a:ext cx="5429288" cy="571504"/>
          </a:xfrm>
          <a:prstGeom prst="rect">
            <a:avLst/>
          </a:prstGeom>
        </p:spPr>
        <p:txBody>
          <a:bodyPr>
            <a:normAutofit fontScale="82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cap="all" dirty="0" smtClean="0">
                <a:ln w="0">
                  <a:solidFill>
                    <a:schemeClr val="bg1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По  вертикали</a:t>
            </a:r>
            <a:r>
              <a:rPr kumimoji="0" lang="ru-RU" sz="4400" b="1" i="0" u="none" strike="noStrike" kern="1200" cap="all" spc="0" normalizeH="0" baseline="0" noProof="0" dirty="0" smtClean="0">
                <a:ln w="0">
                  <a:solidFill>
                    <a:schemeClr val="bg1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3071802" y="1142984"/>
            <a:ext cx="256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39" name="TextBox 138"/>
          <p:cNvSpPr txBox="1"/>
          <p:nvPr/>
        </p:nvSpPr>
        <p:spPr>
          <a:xfrm>
            <a:off x="4270314" y="714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2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5929322" y="714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3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143768" y="71435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4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357950" y="23452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143" name="TextBox 142"/>
          <p:cNvSpPr txBox="1"/>
          <p:nvPr/>
        </p:nvSpPr>
        <p:spPr>
          <a:xfrm>
            <a:off x="4786314" y="27146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144" name="TextBox 143"/>
          <p:cNvSpPr txBox="1"/>
          <p:nvPr/>
        </p:nvSpPr>
        <p:spPr>
          <a:xfrm>
            <a:off x="4000496" y="38454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7</a:t>
            </a:r>
            <a:endParaRPr lang="ru-RU" b="1" dirty="0"/>
          </a:p>
        </p:txBody>
      </p:sp>
      <p:sp>
        <p:nvSpPr>
          <p:cNvPr id="145" name="TextBox 144"/>
          <p:cNvSpPr txBox="1"/>
          <p:nvPr/>
        </p:nvSpPr>
        <p:spPr>
          <a:xfrm>
            <a:off x="2643173" y="5455523"/>
            <a:ext cx="5572165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4. Воздушная оболочка Земли.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500430" y="714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1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6626" name="AutoShape 2" descr="data:image/jpg;base64,/9j/4AAQSkZJRgABAQAAAQABAAD/2wCEAAkGBhQSEBUUEhAVFRUWFBcUFxUWFRgXGBQXFBQVFBUVFBQXHSYeGBkjGRQVHy8gIycpLCwsFR8xNTAqNSYrLCkBCQoKDgwOGg8PGiwkHyUsLCwsLSwsLCwsLCwsLCwsLCwpLCwsLCwsLCwsLCwsLCwpLCwsKSwsKSwsLCwsLCwsLP/AABEIAMIBAwMBIgACEQEDEQH/xAAbAAABBQEBAAAAAAAAAAAAAAAEAAECAwUGB//EAD0QAAEDAgQDBQYDBgYDAAAAAAEAAhEDIQQSMUEFUWETInGBkQYyobHR8BRCwRUjUnLh8TNigqKywgcWs//EABsBAAMBAQEBAQAAAAAAAAAAAAABAgMEBQYH/8QAKhEAAgIBAwQBBAIDAQAAAAAAAAECEQMSITEEE0FRIhQyYfCBkUNxoUL/2gAMAwEAAhEDEQA/AMBroReHxzmnVaHGOFZKzS1ndMEjaZuAtanQa5gaKIBO4Gkr6GeaOlOuTwo45W1fBiU+OuCPw3GpgkaIfifBWsEgumbzELImCkoY8i+IPJkxv5HbYX2jujKvtCTouDp4khFMx3Vckuk34OmPVbcnS16znkOt12+Ksr445YnZc83ixAibKD+Izup7MvRXeXsOfVvKsbillDFKQrq9DJ1m7h8XfVGOZmBE3J9fBc9h33mVp4Wv3geqxnGuDWM75DsDgzNwtzB8Cotf2kS/WSdLaBDYNw5dVoNpkuBXLPJL2dMIL0EVKmxQOLbms3UpsficoMrOwz3ZpcY5KYR2scpeDMxhfUJoPpETodgP4gd0NRpdkG04GZs33uZXRVw5zhESOfVC47g4c/OXZbXjddkcqqn+s5ZY3yimk0kiVL9lse8Oc2SNOSs7UECNAptrwBss3Jrguk+TRpuawDKLTdFYc6wNVzzsdfoteji4aNrLCcWbxmmwypB8kFVqG8hSfigBdc/xvjDgCGXKeKDk6QsmRRVmVxziOV5a2889vBc9iX+q0K7Dll7iXHb+qHbkAM3ML3MaUVseRObkzON1CFZUibaKLSJuukxs2uCcOplueoZvZvhzWphCO0JENBXNUMdlCl+1XbLjyY5ybOmGWMUj0rD1gG+8nq8VboDK8+ocadzRVPi5Gy4JdK09zsXUprY7ttS3vJLif2u/mko+nZXfXo32sztGcREIfFV3ZoaA0Dly8VW/FwRGiKpY390TadrclVNbk2mZOOBd3THisGrRDTe60cVxIkn4dFm1HElelhg0jzss02O45oi1vVVQrKZgpzdbrYwbsrSLSNVYyxT1DJQBU1XMJJACnT90gxH3unotg9fks5KzSMqLW5hNjboisLiYKpr4ouiToo0yuVxs6k6OownFcoC2cPxIFl3bLi6DJ1KvdXjQrkngTOmOZo6PEVg+DMq7CUAASVzNDHHQraFeGTPiFnPG47GkciluaRgGJ9EJxIy2JgLPZjbqvFl7zbT4KYwaY5TtCp+9bZD47HQNb8lbTrhlnalQxtGm5pcNRsfgumKWrc55XWwD+N0JMCQtA+0DALumFztfDmJzA8wEEV1/Txmcn1EocHR472mBHdWFW4g5zs26gaBABIIB3hVlq2x4YQ4M8maU+RVKpOpV5psyideYKppturxhHEBwFtlo6RK3AajeS2+FcGBaS8C/O8eeyGqsyiIEnktjhVP92J6rHNkenY1xQTluc1xHBhjyGmRzQmVdPjOEh/u2hZD+HEOgkStMeVNEzxtMCaYVorp6tKDCJwvDsxGawIkaJy01bBN8IoGKKSLPBzs4JKLxlfMtbjHKynjSNzCpaxaOD4aHCXGOV1E1CK3Fjc5PYyqoBNlENWrxHAtZGXXkggxaQmnHYxnFxlTKqVISpHDXRNJsnRFU2k2if0UudFxhZmfhzeB6pNpblaNWmRMaINtOTYFNStEyjTK3NiyYG0Ikgbi6REmwRYA4CKw2FLtAqhTXWcHwf7tpLQLa7lYZ5LGrOjAnklRijhjoVX4YzBXVYyIgASVl4rDkHxsuWGRyOueNRMV52C18Jh+4O0EdZi3gicJg6eXvRm5qvGRABNhsPqnLIpfFEwxuPyZVjqjS2G7FDs4mWiFXUqAIV9zKqME1TJnkrgsrYie8eaHdibQiHMJYSQLIduCzNJGo25+C6Ixj5OacpeAd1EuBIPkhxhzyXQ4Hh0HvC0c91EYIteCZsbaK1mStE9ltJlTMGOyhzjpN9vJYhp3W/wATGaByuUEMM2NtUY5UrYZI70vACGKwvOmgGgVr6Qm11djsIQATbp/UK3JXuSk6A6bpcCea2KeIYBYrDIV9IE2mFE8dlwyUGVMblaQ3WfVZNSqSUS6l3onfX9Vc3BiJBlOOmANymQwXCs1z6K7F4PK3un+iLo1w1qBxuI2CzTlKRo1GMSDapAiT6JkMXnmUlt2zHuBWRSBPNXupqymxJszS3I4OkHO71wOqOxOGDjYiwiyoFIb/AAV9KsG6Bc8227R1QpKpA7OHvAJATUmZTMzb0Wrw5hMkEoetQ7/j93U9xttMrtpJNGc4ki5RHCmjPcTPqrXYWB52V9J7RcC6cpfGkKEHqtgXE8KA4kQB80G0LXqUiTJ3O6rq4IN0v05Ko5ElTM54222irAYMucO7bnFh5rWdjy12Xlup4JsM1jmhMXSmTPoueT1y3OuEe3HYvqYzqonEyLrKcSnNQxCpYTN9QPWr3shXVDzRTKAI1M8lW6kt4pI55yk9yhlEu0RFCjBifJEYeqAIjzVhuZAulKT4oqEFzZecHLS0zcarPp0C0Fp2P3C0/wAQS3TRZ1dpJgn0WUL4Ztk0qmgj8WQNBoqm44OMHRD1wbKns1rHEqMZZpJ0W4yqLhu6CDUa2gMpk32VHZrWNJUYytuyFNgGviliKpcnNJH4DDNBl39kSajuyoJy+KMbIk1saLe4hSpOuDB+9llimnDJqVinj0OrBcqcPPNXmmkKSvYhWuAeSmqEnVFtpwnbQzGAlaQU2Z+RJHPwkGJlJPUhaWE5FbRo7lWdmnDFg2apUxsoJurTRgc1XkTgFZtGikvJdRx5a3KAh6lclSFNP2aajFbhKcmqKgSnYDzVmRSDU3RKbExx3RTq4AsPNDAKWouspRs2hkoVTEEiAlTpECYV2EpCZKIqi0BQ2k6Rqk2rYBiWg3Agp8LyiU5lMwHZa+KOe6lZYcOzaQQqalGdVYE4chWhtxZS2jCm0Qpkqbb2KTfsca8Dk5h1UPwoi4+KLo0S13T5qGLMuWae9I2a2uQBVww2VRoo0tTZFspHM4qwNrI2UXMk6IzIpNYE9QKN7AHYRstTCtGWbDmq305ReC4WH/m9FlkkmtzfFFp7IB4hhWzI1Oqz3UL81vYzhgadfCfqgXYeCnjyKuScuN3ujO/DHkl+HOy12N7qgykNlfdZPZRntwLiAeauDA2Lab/1RpkG40VrnB1gFDyN8mkcSXHJjmkElokAWhJPuMXbQ3YphRV0JZUrIpFJoJ+wVuVLKiwpFPYpxSV2ROGIsWko7FP2SvFMp8hRY9IN2aWVE5CmLDyRYaQcNUxKs7M8k+RFoe5RkV7aJa2YSDVc+pmCmTHFJbghbJSNNX5UsirUTpBxTVzcOAJlSDFMeCmUi4xXkqc080z6StITkJWNpA2RI0irixK6qzPSvIM+nClRpAm6sIUcqd7Akk7EGBpU24qDYQoFiWRJpPktSa4C6/EszYIlAP1srsqUckoxUeByk58lZ00ULhEFwVdQJoT/ANlT6hKZhOysyp2uIVCXNtlJed0lYUkE7+wjKnhShPCys0oryp4UwE8IsekhCdShPCAoiCpBycNShIdMcPSzqJCQCB2yYcEpCbKmhAWyUBPlCYMT5UgGyhKEiEkxDZVKEwCeEAPHRMfBPCYoCxsyaU8J8hQG5GAllCl2aXZoCn6I9mE3ZBWBic00WOvwVdmFE01blSDCiw0lPZJuyRHZFMaZRqDR+Afsgm7MK91IqGVOw0lXZhJWZUk7FSECpKKdSUOEkwToAcBPCikgCcJQopJDHyp4UQU5KYDpQoqQSESASUUkDJQmhRTgJiJBOogKSQxSkmSQBIKYcqk6TQ7LCUyinQMdIlcZ7U+2TqVTs6L22ElwDX3I0N9Ry8PLlqvtZiQ8OOIcTEgXAE7lmWN+ui48nVxg6qy1Gz1sJZl5Twf2rq0nd59R0yYdcG4J1uOUdV3fAvaVmJOXKWvDcxG2sQD49FWLqYZHp4YnFo286i5yaEoXVRNjF6iXpEKMKqFYs6dRhOgVsYJJBOgQk6SSAEkknQAoShImNUzXg6GfBKwHhJJJMBKSYJ0hjJJ0oQIaFIBIBPCBiTJymQAyeEk6AFCSSpx+PZQpuqVDDW6nzgAcyk3Q0i9c97acSdToOa0CHse0nU3adLzpO0ddjzXEP/KToinSDf8AM47beH9lhYr2prV6ZJIcYAmLnLNrnQSfiuHN1UNLSNFBrkzC0NlxaDOwNzJ6aXm/9UzcQYLg24sDABsb67x8lRTpPJkttE6yZJk25fRXVM2aPy+6ALzPMkm+vJeZsbKNhTKri4SBE5bbbCx6/VdHwHG9nVZnDAA6cwAJIH5gTtA5jUEalcrhG/xeoOt4FtlrYfEUwwNdTENJMgw9xto7bQbG07wlCahK2xNeD1wOBEgyDoeaRXJU/bGoSGsoF8NE3AJ7t9NT4c/To+GY7tqYflLTcFpIJBBgzyuNDde7jzwycGEoOPISmUimhbkEYSUkyAKwU4KyOHcc7Rr3OpuphjrZgZc06GOfTwVuN4t2ZbDC/MYlpHd8fsLm+qw1q1IvtyuqNMFY3FPa6hQcGucXHcMgxpqZj+yhx/jJp4YvYO8RoYlsg3LT5c9V5w1jnuzuJdJMW1No1XN1HWaKUP7DS/J6bxL2lp0qTX3Je3MwRr4nYfRYuO9vxkHZsMugjpBOb9PVclFZ5l4e6IEmTGsN++aTsHUc0fu3kyfyOm4vBXnz6/JKWzpGsMdvg03+1VVz5fUeLixkBoNvdH3qtHhPtJ2bXd4OiBMF2W4gcr3vK5t3BqpFqVST4+l9FLC8Kr3LqLwQdMpvECx9d1guq07qX/TfQ+KPRT7UU8zGwe9Em2VsmNd9QtgFeZVMM5jbMfIyxYxvII113XS+zXGnuhlRsCIBMjLlAAbfWY1XqdP12p1NrfgxyYdPB1UpSqu0T5l6dnOWSnCqD1nccqPFMGmX+8AcgBMHU+Aj4qZy0xsaVmuE8oSnjGinmMta0XzgtiBeZU6eIDmhzTIIkFCkmBfKZZfH+IPo4d9SmwPcIgE8yGzG8EiyG4Jxio6iX4hsHMGiGkSZDYDdSNDm3JdYABRLLGLpjUW+DeUX1A0STAWLxbjzW0amVxDgSwHQ/wAzfjfpssOp7Tvqlo0bm0t3oM6axNjaIKyl1UFsmUsbO4aV5n/5I48HVTQggUyP9RLZPSO8Fv8AF/amrTyijTzAAOe64EEk5W8xAF+o6rzrjmKq1q7qj2ayTAgAHTKN9rkrDN1EJLQnuUoNbszS6bG8+fj9lQqY8UzliQLCAIBte/NEOYGEEwWxNpsZIgkgeNufNV1Q23dzSd4i4/zaGw+9OPa6Y73L8LiQ64f4jpoOg9E7MQL3uLXM94GTbT+6FrUQKZi0uIbDgAZ2+PwCbBcPc0NlxEgyOgvYnTQ2UuMabGladGg0SDBgQfdJieY6SETgqmQQ/XUR0iCOW6z6WFa1wM+8CbDcE6aiND4yjmDNBkdNItMeXgufIlwVWl+zT4fXGcP70NIJAI20F7bfoug9n+Ps7VxLcjhAiSA4EgGW8wdjMbQFyNJ/dBkAzcbG2s/qrvwtYvD20pBEyBOlzePgliyyxy2Y3bR7EClK43hPtuOyZ2wObOWuOSAGhpIgARMwIC1me1FN1VtJrXlzgCLCBMm5m0AT5EaiF9DDqcc1szncGbaZVZ0l0WiDnKdT/M4+Jd8lMsc6LOPLvEE+F5K1uy55Re02nxIGv0VlGocvfIJnVsEkba731tovy6/ye33JGFWozYh0C9nO+quo03OFqZjSZ+4WwKgbJBaOsRp4a78lNz818zTMaC585tohStchqZiVKDm7+hdvpKduGc4XG2p+K3GPEHcdCB6CFIxMAnX4Hl6JfL2GpmI0HfQHYeXyScW8r9R8brabSEm4tyB+5Tdk3N7g03O3h67KdEnyGpmC2ruGHzSdiXROURt081tHDtbHcGWdbba2Ol/l1TGmxwOYC4g9fvpyV0TcvZhfjHbDrMwo/jH6yPUDwjmp8VbSYGty3cDsSI5A9INzsquD1aecdoIkgNsOehn7jxWyiyYPVLS2TZjKtsuY2tyHjcBE4A4pxylu9iCcvjYFdjhMMwAQ3yjRT/EyeQmPTVdKlNKtT/tnYsEbORr8HxDhleA4fzyD/pcEsJwOuGwCKQHMiP8Aaf0XYPrgadPiub9q8bUa1obIaSJiSSJFh43Rrknep3/tj7Uatow6r6gkGpn/AJSY5GSY+Sj+IqHRwvfnb+w+CCNdxcQGgC4zFTw9fIADfqeu6wk5vdu2c/citkinE8FfVcC9+YaQBB01J3Um8KLAIZ0veOZkLYo45rwNhOg2Mf2RMNizzy536aH+yXfnwxqUeUjnn4Z4b087yhzgXOu4az05ErqKVNpJOfUEXiD1nYydk7jvmkbyPpBR3mg1J8o4jF+zLXWIInS/h06Jf+qNIvPWd4HTe677sGuHeAEeBH3olUw/dgAGNgNuYAHy5LX6zLWzIag//JwZ9laRaBFifvrttyUWez9FoymmY1nnp8bBdw7hwEGARqCJiZ0ynUfe6hUwsiIBMkRAnrlnXQofV5Vs2xrT6OL/AGFSMZQ6AbDppHhuiKHB6cFoZHSDe+o+K6Q8PIsQPIeBn5JqmDg2G33ffRTLqpvyzRKPhIwmcCaLtDRIjTzROHoPZZptM78rfr6rSFK2m6rNIzYwOtuenwWXfm+WCUUDVS9w7xkb6QY0QrqDpBPdI0I1FogLROFIt9m6T2yRI00TWRoexn5qg/O778kkacOOvwST7qDSvx/R04oCIcBvzsd4NjtolUw4brpexBO0yOVtuiyzjwCSwd2Yc43ExIy6kEj7gSqanFQNXkkwSw6NEkzIiT5WgKVHY52zaq4eXA2ygRAknoJ0FyqgWSS0E5Y3sRY25G4ss6rxcZCZAFy2AJjW5BAPdInrZDftUNbGjxuTaDppe0TBtfSyemws1W48OzXy5bRoCd+6Zvf71RNLHg30208DB8YF1yIxNzDnZRBPXNOhO1vL0KelxNzXEgCByvrF55zqNLLRY/RGuuTqPx7cpcGmBGtrgXido+SCqcW7uYWaJnmYiBB6nafrhtxPQwRIEAA9I2TUn5u8295GW5Gki0S0wbdUtK8ieT0bJ460WN5ImQQRtDg42INjqP0Q4g1pOUNLJHW/5gb/ABne6zP/AF+oblk5hmu5rb76QG9Qr8L7HuDsxdkaXXAdNoN5iNSAnUCoxyydaTVr8VaAHQPLU7/pz2WdiHB7mBtPXcDXy9VpngrGgGndwcIMT/Nffb4orDcJdptzIgmfD5LKm2dH07e0g/2dxDsgDxpAB/Vadehy8fqhKWHyiBYffJXOr2N9o++q6o7RpnVp9DsqDQj72UcXgWvaQQHN5fqCqadFzmiNREfGy0aTCAAToLqorVyglscri/ZZkksc5hN4JkfVc5xX2UrkWGaJIyQQeUiZXoGK11CGL1l9srQn08Jrg8trUKlMhsOhtyb6mxBGvJPU4g4MMEEbku5yJAFzF7dV6ZXoioIcJB+HgdlxfGODdm8ltK5m7SADpBcNSNpstFNP7kcc+k7e8THw/GHC7jYTAk+Enpt5rW4fxIuHvA3uJ856jby3XN4vBva9oAADiAGg2ubEusBoAjsK8tBIBeCJiJ0EkwLx16dbaZMUHG0cWPXCVPc6zC4wBszrIsLSd9puifxRLjlAH5r69SIvyN/Url6HEC4QHBsDTTqBAFyZ+BW3w3OblupAaWmQIA1IuLEmQNyuPtOJ1arNFuKGU945hBeO8QJ0Am5194CUzA10ScsQHaEOmBqZy2O53UnYdjahD3jMbEyZEkycvMzpEb2UG1abiWOnnMN7paDmkkgtPd1PpCWm2MudTaTlkkgTJcNQYIiL/QygajsxtpBzCL+QBA09ZCKr0bueHNAAIdLg0k+BNwQI19ZQOMfDvduO6I7182Xn4RtuhxY6JPqAR34mzpiDO8c9jtpCTrWaRa/9ZnTSyFaHD3oAJynQu3kHkdj4pmAZgDYz/FvOU5R+a/L6I0MV+Aiq8GJMk2nNEnTU2Ous+SeiwZb2jU6SSLQecXgtVTyHm0akOblhxy2Ic3S0D0Uh3XwS502i7TAIIbrbbmikNp+CuriWzcNm2pE6b3SUXtE2pyNLtBNuZOviknpiFMzS4htjF4/+Y+RPqqqf+IfAnzDwAUyS0Xk55ck6X+EPB3/En5obGf4zvFn/AH+gSSWsef38EL7RM/7D5NSwLzBE2vbzcEkkP7WZz4DHD90472v6ruMHSDS7KANBYR8k6S55cHpdAviUuEC38R/4uQ2BcTUMmYNp28EklJ6D8GzQHyRjRp4FOktoESA8Q6xuq26JJJM1XBqUPc8lGobJJLp8HL5/kz63veSGOo8UklyPk7Y8Fg0++ZQHG6YLLgG24nZJJIjJwzhOIuPevoLdNNEPwYzTv/A8eXaER4Qkku7H9n8o8H/I/wB9BDWD8NVMCbX333W17MuOZ99Ijprokkon9r/fRS+9G1UYBUsBo0/7Cfmgq9qpi0ivMb90apJLn8s1Zt0Gx2YAgE5bWlvZ0nZfCbxzWZxPDtDKcMaLA2AH8f0SSXV4YeDKxldxpglxMObEk2tsg8G6Q0kyYbffU7+Q9Eklz+GQzYwwlhJ1vff8+/kPRQw7pptk/cU/qfVOkombIErYp4dAe4afmPJJJJKPCNUf/9k="/>
          <p:cNvSpPr>
            <a:spLocks noChangeAspect="1" noChangeArrowheads="1"/>
          </p:cNvSpPr>
          <p:nvPr/>
        </p:nvSpPr>
        <p:spPr bwMode="auto">
          <a:xfrm>
            <a:off x="77788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8" name="Picture 4" descr="http://eo.ucar.edu/kids/sky/images/air1_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2928958" cy="314327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501" name="AutoShape 18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79388" y="6308725"/>
            <a:ext cx="431800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36" name="Таблица 135"/>
          <p:cNvGraphicFramePr>
            <a:graphicFrameLocks noGrp="1"/>
          </p:cNvGraphicFramePr>
          <p:nvPr/>
        </p:nvGraphicFramePr>
        <p:xfrm>
          <a:off x="3452828" y="1142984"/>
          <a:ext cx="4833948" cy="3500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792"/>
                <a:gridCol w="400866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</a:tblGrid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Ф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Б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Ю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Г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К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С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Ф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</a:tbl>
          </a:graphicData>
        </a:graphic>
      </p:graphicFrame>
      <p:sp>
        <p:nvSpPr>
          <p:cNvPr id="137" name="Заголовок 18"/>
          <p:cNvSpPr txBox="1">
            <a:spLocks/>
          </p:cNvSpPr>
          <p:nvPr/>
        </p:nvSpPr>
        <p:spPr>
          <a:xfrm>
            <a:off x="3214678" y="142852"/>
            <a:ext cx="5429288" cy="571504"/>
          </a:xfrm>
          <a:prstGeom prst="rect">
            <a:avLst/>
          </a:prstGeom>
        </p:spPr>
        <p:txBody>
          <a:bodyPr>
            <a:normAutofit fontScale="82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cap="all" dirty="0" smtClean="0">
                <a:ln w="0">
                  <a:solidFill>
                    <a:schemeClr val="bg1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По горизонтали</a:t>
            </a:r>
            <a:r>
              <a:rPr kumimoji="0" lang="ru-RU" sz="4400" b="1" i="0" u="none" strike="noStrike" kern="1200" cap="all" spc="0" normalizeH="0" baseline="0" noProof="0" dirty="0" smtClean="0">
                <a:ln w="0">
                  <a:solidFill>
                    <a:schemeClr val="bg1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3071802" y="1048392"/>
            <a:ext cx="2561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139" name="TextBox 138"/>
          <p:cNvSpPr txBox="1"/>
          <p:nvPr/>
        </p:nvSpPr>
        <p:spPr>
          <a:xfrm>
            <a:off x="4270314" y="714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2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5929322" y="714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3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143768" y="78579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4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357950" y="23452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143" name="TextBox 142"/>
          <p:cNvSpPr txBox="1"/>
          <p:nvPr/>
        </p:nvSpPr>
        <p:spPr>
          <a:xfrm>
            <a:off x="4786314" y="27146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144" name="TextBox 143"/>
          <p:cNvSpPr txBox="1"/>
          <p:nvPr/>
        </p:nvSpPr>
        <p:spPr>
          <a:xfrm>
            <a:off x="4000496" y="38454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7</a:t>
            </a:r>
            <a:endParaRPr lang="ru-RU" b="1" dirty="0"/>
          </a:p>
        </p:txBody>
      </p:sp>
      <p:sp>
        <p:nvSpPr>
          <p:cNvPr id="145" name="TextBox 144"/>
          <p:cNvSpPr txBox="1"/>
          <p:nvPr/>
        </p:nvSpPr>
        <p:spPr>
          <a:xfrm>
            <a:off x="2714611" y="5539103"/>
            <a:ext cx="5929355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1. Нижний слой атмосферы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500430" y="714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1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4578" name="Picture 2" descr="http://2.bp.blogspot.com/_0W9niizyJVY/S_KNLYaAugI/AAAAAAAABBM/wPp0cBftp-Q/s320/hot_air_balloon_lak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02" y="5715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501" name="AutoShape 18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79388" y="6308725"/>
            <a:ext cx="431800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36" name="Таблица 135"/>
          <p:cNvGraphicFramePr>
            <a:graphicFrameLocks noGrp="1"/>
          </p:cNvGraphicFramePr>
          <p:nvPr/>
        </p:nvGraphicFramePr>
        <p:xfrm>
          <a:off x="3452828" y="1142984"/>
          <a:ext cx="4833948" cy="3500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792"/>
                <a:gridCol w="400866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</a:tblGrid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П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С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Ф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Б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Ю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Г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К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С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Ф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</a:tbl>
          </a:graphicData>
        </a:graphic>
      </p:graphicFrame>
      <p:sp>
        <p:nvSpPr>
          <p:cNvPr id="138" name="TextBox 137"/>
          <p:cNvSpPr txBox="1"/>
          <p:nvPr/>
        </p:nvSpPr>
        <p:spPr>
          <a:xfrm>
            <a:off x="3071802" y="1142984"/>
            <a:ext cx="256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39" name="TextBox 138"/>
          <p:cNvSpPr txBox="1"/>
          <p:nvPr/>
        </p:nvSpPr>
        <p:spPr>
          <a:xfrm>
            <a:off x="4270314" y="714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2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5929322" y="714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3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143768" y="78579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4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357950" y="221455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5</a:t>
            </a:r>
            <a:endParaRPr lang="ru-RU" sz="2800" b="1" dirty="0"/>
          </a:p>
        </p:txBody>
      </p:sp>
      <p:sp>
        <p:nvSpPr>
          <p:cNvPr id="143" name="TextBox 142"/>
          <p:cNvSpPr txBox="1"/>
          <p:nvPr/>
        </p:nvSpPr>
        <p:spPr>
          <a:xfrm>
            <a:off x="4786314" y="27146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144" name="TextBox 143"/>
          <p:cNvSpPr txBox="1"/>
          <p:nvPr/>
        </p:nvSpPr>
        <p:spPr>
          <a:xfrm>
            <a:off x="4000496" y="38454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7</a:t>
            </a:r>
            <a:endParaRPr lang="ru-RU" b="1" dirty="0"/>
          </a:p>
        </p:txBody>
      </p:sp>
      <p:sp>
        <p:nvSpPr>
          <p:cNvPr id="145" name="TextBox 144"/>
          <p:cNvSpPr txBox="1"/>
          <p:nvPr/>
        </p:nvSpPr>
        <p:spPr>
          <a:xfrm>
            <a:off x="2285983" y="5312647"/>
            <a:ext cx="6500859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5. Капельки воды, которые оседают при конденсации на растениях.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500430" y="714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1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5602" name="Picture 2" descr="http://www.symbolsbook.ru/images/R/D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2928958" cy="2772190"/>
          </a:xfrm>
          <a:prstGeom prst="rect">
            <a:avLst/>
          </a:prstGeom>
          <a:noFill/>
        </p:spPr>
      </p:pic>
      <p:sp>
        <p:nvSpPr>
          <p:cNvPr id="48" name="Заголовок 18"/>
          <p:cNvSpPr txBox="1">
            <a:spLocks/>
          </p:cNvSpPr>
          <p:nvPr/>
        </p:nvSpPr>
        <p:spPr>
          <a:xfrm>
            <a:off x="3214678" y="142852"/>
            <a:ext cx="5429288" cy="571504"/>
          </a:xfrm>
          <a:prstGeom prst="rect">
            <a:avLst/>
          </a:prstGeom>
        </p:spPr>
        <p:txBody>
          <a:bodyPr>
            <a:normAutofit fontScale="82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cap="all" dirty="0" smtClean="0">
                <a:ln w="0">
                  <a:solidFill>
                    <a:schemeClr val="bg1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По горизонтали</a:t>
            </a:r>
            <a:r>
              <a:rPr kumimoji="0" lang="ru-RU" sz="4400" b="1" i="0" u="none" strike="noStrike" kern="1200" cap="all" spc="0" normalizeH="0" baseline="0" noProof="0" dirty="0" smtClean="0">
                <a:ln w="0">
                  <a:solidFill>
                    <a:schemeClr val="bg1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501" name="AutoShape 18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79388" y="6308725"/>
            <a:ext cx="431800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36" name="Таблица 135"/>
          <p:cNvGraphicFramePr>
            <a:graphicFrameLocks noGrp="1"/>
          </p:cNvGraphicFramePr>
          <p:nvPr/>
        </p:nvGraphicFramePr>
        <p:xfrm>
          <a:off x="3452828" y="1142984"/>
          <a:ext cx="4833948" cy="3500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792"/>
                <a:gridCol w="400866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</a:tblGrid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П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С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Ф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Б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Ю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Г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С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К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С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Ф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</a:tbl>
          </a:graphicData>
        </a:graphic>
      </p:graphicFrame>
      <p:sp>
        <p:nvSpPr>
          <p:cNvPr id="138" name="TextBox 137"/>
          <p:cNvSpPr txBox="1"/>
          <p:nvPr/>
        </p:nvSpPr>
        <p:spPr>
          <a:xfrm>
            <a:off x="3071802" y="1142984"/>
            <a:ext cx="256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39" name="TextBox 138"/>
          <p:cNvSpPr txBox="1"/>
          <p:nvPr/>
        </p:nvSpPr>
        <p:spPr>
          <a:xfrm>
            <a:off x="4270314" y="714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5929322" y="714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143768" y="78579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4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357950" y="23452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143" name="TextBox 142"/>
          <p:cNvSpPr txBox="1"/>
          <p:nvPr/>
        </p:nvSpPr>
        <p:spPr>
          <a:xfrm>
            <a:off x="4714876" y="264318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6</a:t>
            </a:r>
            <a:endParaRPr lang="ru-RU" sz="2800" b="1" dirty="0"/>
          </a:p>
        </p:txBody>
      </p:sp>
      <p:sp>
        <p:nvSpPr>
          <p:cNvPr id="144" name="TextBox 143"/>
          <p:cNvSpPr txBox="1"/>
          <p:nvPr/>
        </p:nvSpPr>
        <p:spPr>
          <a:xfrm>
            <a:off x="4000496" y="38454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7</a:t>
            </a:r>
            <a:endParaRPr lang="ru-RU" b="1" dirty="0"/>
          </a:p>
        </p:txBody>
      </p:sp>
      <p:sp>
        <p:nvSpPr>
          <p:cNvPr id="145" name="TextBox 144"/>
          <p:cNvSpPr txBox="1"/>
          <p:nvPr/>
        </p:nvSpPr>
        <p:spPr>
          <a:xfrm>
            <a:off x="3143239" y="5467665"/>
            <a:ext cx="5357851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6. Вид твёрдых осадков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500430" y="714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2530" name="Picture 2" descr="http://prozailirika.ru/uploads/posts/2010-01/1264496556_sno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2928958" cy="2874902"/>
          </a:xfrm>
          <a:prstGeom prst="rect">
            <a:avLst/>
          </a:prstGeom>
          <a:noFill/>
        </p:spPr>
      </p:pic>
      <p:sp>
        <p:nvSpPr>
          <p:cNvPr id="48" name="Заголовок 18"/>
          <p:cNvSpPr txBox="1">
            <a:spLocks/>
          </p:cNvSpPr>
          <p:nvPr/>
        </p:nvSpPr>
        <p:spPr>
          <a:xfrm>
            <a:off x="3214678" y="142852"/>
            <a:ext cx="5429288" cy="571504"/>
          </a:xfrm>
          <a:prstGeom prst="rect">
            <a:avLst/>
          </a:prstGeom>
        </p:spPr>
        <p:txBody>
          <a:bodyPr>
            <a:normAutofit fontScale="82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cap="all" dirty="0" smtClean="0">
                <a:ln w="0">
                  <a:solidFill>
                    <a:schemeClr val="bg1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По горизонтали</a:t>
            </a:r>
            <a:r>
              <a:rPr kumimoji="0" lang="ru-RU" sz="4400" b="1" i="0" u="none" strike="noStrike" kern="1200" cap="all" spc="0" normalizeH="0" baseline="0" noProof="0" dirty="0" smtClean="0">
                <a:ln w="0">
                  <a:solidFill>
                    <a:schemeClr val="bg1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501" name="AutoShape 18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79388" y="6308725"/>
            <a:ext cx="431800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36" name="Таблица 135"/>
          <p:cNvGraphicFramePr>
            <a:graphicFrameLocks noGrp="1"/>
          </p:cNvGraphicFramePr>
          <p:nvPr/>
        </p:nvGraphicFramePr>
        <p:xfrm>
          <a:off x="3452828" y="1142984"/>
          <a:ext cx="4833948" cy="3500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792"/>
                <a:gridCol w="400866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  <a:gridCol w="402829"/>
              </a:tblGrid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П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С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Ф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Б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Ю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Г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С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К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С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Н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Г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С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Ф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</a:tbl>
          </a:graphicData>
        </a:graphic>
      </p:graphicFrame>
      <p:sp>
        <p:nvSpPr>
          <p:cNvPr id="138" name="TextBox 137"/>
          <p:cNvSpPr txBox="1"/>
          <p:nvPr/>
        </p:nvSpPr>
        <p:spPr>
          <a:xfrm>
            <a:off x="3071802" y="1142984"/>
            <a:ext cx="256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39" name="TextBox 138"/>
          <p:cNvSpPr txBox="1"/>
          <p:nvPr/>
        </p:nvSpPr>
        <p:spPr>
          <a:xfrm>
            <a:off x="4270314" y="714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5929322" y="714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143768" y="78579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4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357950" y="23452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143" name="TextBox 142"/>
          <p:cNvSpPr txBox="1"/>
          <p:nvPr/>
        </p:nvSpPr>
        <p:spPr>
          <a:xfrm>
            <a:off x="4786314" y="27146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144" name="TextBox 143"/>
          <p:cNvSpPr txBox="1"/>
          <p:nvPr/>
        </p:nvSpPr>
        <p:spPr>
          <a:xfrm>
            <a:off x="3929058" y="378619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7</a:t>
            </a:r>
            <a:endParaRPr lang="ru-RU" sz="2800" b="1" dirty="0"/>
          </a:p>
        </p:txBody>
      </p:sp>
      <p:sp>
        <p:nvSpPr>
          <p:cNvPr id="145" name="TextBox 144"/>
          <p:cNvSpPr txBox="1"/>
          <p:nvPr/>
        </p:nvSpPr>
        <p:spPr>
          <a:xfrm>
            <a:off x="2857487" y="5312647"/>
            <a:ext cx="5929355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7. Прибор для определения атмосферного давления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500430" y="714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3554" name="Picture 2" descr="http://8mart.ru/catalog/1372_barometr_003046_01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2786082" cy="2595813"/>
          </a:xfrm>
          <a:prstGeom prst="rect">
            <a:avLst/>
          </a:prstGeom>
          <a:noFill/>
        </p:spPr>
      </p:pic>
      <p:sp>
        <p:nvSpPr>
          <p:cNvPr id="48" name="Заголовок 18"/>
          <p:cNvSpPr txBox="1">
            <a:spLocks/>
          </p:cNvSpPr>
          <p:nvPr/>
        </p:nvSpPr>
        <p:spPr>
          <a:xfrm>
            <a:off x="3214678" y="142852"/>
            <a:ext cx="5429288" cy="571504"/>
          </a:xfrm>
          <a:prstGeom prst="rect">
            <a:avLst/>
          </a:prstGeom>
        </p:spPr>
        <p:txBody>
          <a:bodyPr>
            <a:normAutofit fontScale="82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cap="all" dirty="0" smtClean="0">
                <a:ln w="0">
                  <a:solidFill>
                    <a:schemeClr val="bg1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По горизонтали</a:t>
            </a:r>
            <a:r>
              <a:rPr kumimoji="0" lang="ru-RU" sz="4400" b="1" i="0" u="none" strike="noStrike" kern="1200" cap="all" spc="0" normalizeH="0" baseline="0" noProof="0" dirty="0" smtClean="0">
                <a:ln w="0">
                  <a:solidFill>
                    <a:schemeClr val="bg1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118">
      <a:dk1>
        <a:sysClr val="windowText" lastClr="000000"/>
      </a:dk1>
      <a:lt1>
        <a:srgbClr val="C6D9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</TotalTime>
  <Words>411</Words>
  <Application>Microsoft Office PowerPoint</Application>
  <PresentationFormat>Экран (4:3)</PresentationFormat>
  <Paragraphs>335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Кроссворд по теме «Атмосфера» 6 класс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17</cp:revision>
  <dcterms:created xsi:type="dcterms:W3CDTF">2011-05-14T18:27:04Z</dcterms:created>
  <dcterms:modified xsi:type="dcterms:W3CDTF">2011-05-14T21:08:40Z</dcterms:modified>
</cp:coreProperties>
</file>