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714884"/>
            <a:ext cx="7772400" cy="1470025"/>
          </a:xfrm>
        </p:spPr>
        <p:txBody>
          <a:bodyPr>
            <a:prstTxWarp prst="textInflateTop">
              <a:avLst/>
            </a:prstTxWarp>
            <a:noAutofit/>
          </a:bodyPr>
          <a:lstStyle/>
          <a:p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где живёт?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786874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живёт….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медвед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00174"/>
            <a:ext cx="3929065" cy="47863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берлог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571612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286380" y="500063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Берлога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715436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живёт…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9" y="1500174"/>
            <a:ext cx="3929090" cy="4848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дупл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428736"/>
            <a:ext cx="3857622" cy="35004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5572132" y="5143512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Дупло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Где живёт…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вол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571612"/>
            <a:ext cx="3857652" cy="4524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логов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500174"/>
            <a:ext cx="3814188" cy="3571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72132" y="535782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Логово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0"/>
            <a:ext cx="8858312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живёт…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лис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14488"/>
            <a:ext cx="3857652" cy="45783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нора л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1571612"/>
            <a:ext cx="40640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715008" y="485776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Нора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85704"/>
            <a:ext cx="8786874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Где живёт…</a:t>
            </a:r>
            <a:endParaRPr lang="ru-RU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еж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571612"/>
            <a:ext cx="3786214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нора е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1643050"/>
            <a:ext cx="3643338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786446" y="5072074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Нора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429132"/>
            <a:ext cx="8229600" cy="1143000"/>
          </a:xfrm>
        </p:spPr>
        <p:txBody>
          <a:bodyPr>
            <a:prstTxWarp prst="textDeflateTop">
              <a:avLst/>
            </a:prstTxWarp>
            <a:noAutofit/>
          </a:bodyPr>
          <a:lstStyle/>
          <a:p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Кто где живёт?</vt:lpstr>
      <vt:lpstr>Где живёт….</vt:lpstr>
      <vt:lpstr>Где живёт…</vt:lpstr>
      <vt:lpstr>Где живёт…</vt:lpstr>
      <vt:lpstr>Где живёт…</vt:lpstr>
      <vt:lpstr>Где живёт…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где живёт?</dc:title>
  <cp:lastModifiedBy>Оператор 1</cp:lastModifiedBy>
  <cp:revision>3</cp:revision>
  <dcterms:modified xsi:type="dcterms:W3CDTF">2013-04-16T16:10:02Z</dcterms:modified>
</cp:coreProperties>
</file>