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чал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23837"/>
            <a:ext cx="8786874" cy="6410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929066"/>
            <a:ext cx="7772400" cy="1470025"/>
          </a:xfrm>
        </p:spPr>
        <p:txBody>
          <a:bodyPr>
            <a:prstTxWarp prst="textInflate">
              <a:avLst/>
            </a:prstTxWarp>
            <a:noAutofit/>
          </a:bodyPr>
          <a:lstStyle/>
          <a:p>
            <a:r>
              <a:rPr lang="ru-RU" sz="9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Кто у кого?</a:t>
            </a:r>
            <a:endParaRPr lang="ru-RU" sz="9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не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5" y="142852"/>
            <a:ext cx="8858312" cy="65722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357562"/>
            <a:ext cx="8229600" cy="1143000"/>
          </a:xfrm>
        </p:spPr>
        <p:txBody>
          <a:bodyPr>
            <a:prstTxWarp prst="textWave4">
              <a:avLst/>
            </a:prstTxWarp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96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Молодцы.</a:t>
            </a:r>
            <a:endParaRPr lang="ru-RU" sz="96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 вороны…</a:t>
            </a:r>
            <a:endParaRPr lang="ru-RU" sz="9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Содержимое 3" descr="воро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500174"/>
            <a:ext cx="4595834" cy="507209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вороненок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428736"/>
            <a:ext cx="3929090" cy="32147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500694" y="5072074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Воронёнок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 козы…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Содержимое 3" descr="коз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571612"/>
            <a:ext cx="4929222" cy="50006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озля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1500174"/>
            <a:ext cx="3429024" cy="41434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000760" y="5786454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козлёнок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лошади…</a:t>
            </a:r>
            <a:endParaRPr lang="ru-RU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лошад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1500174"/>
            <a:ext cx="4714908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жеребен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472" y="1357298"/>
            <a:ext cx="3714808" cy="4071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643570" y="5643578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жеребёнок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9600" b="1" dirty="0" smtClean="0">
                <a:ln/>
                <a:solidFill>
                  <a:schemeClr val="accent3"/>
                </a:solidFill>
              </a:rPr>
              <a:t>У коровы…</a:t>
            </a:r>
            <a:endParaRPr lang="ru-RU" sz="96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коро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5" y="1500174"/>
            <a:ext cx="4500594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телен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500174"/>
            <a:ext cx="3762378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15008" y="5500702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телёнок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уриц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500174"/>
            <a:ext cx="4634586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 курицы…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цыпля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643050"/>
            <a:ext cx="3286148" cy="3357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715008" y="5214950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цыплята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 лисы…</a:t>
            </a:r>
            <a:endParaRPr lang="ru-RU" sz="9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Содержимое 3" descr="лис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736"/>
            <a:ext cx="3643338" cy="51435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лися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71612"/>
            <a:ext cx="4286280" cy="37862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214910" y="5572140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лисята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 свиньи…</a:t>
            </a:r>
            <a:endParaRPr lang="ru-RU" sz="9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Содержимое 3" descr="свинь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500174"/>
            <a:ext cx="4143404" cy="5072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поросен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643050"/>
            <a:ext cx="4038600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5214942" y="5286388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поросёнок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 собаки…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Содержимое 3" descr="соба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500174"/>
            <a:ext cx="4375931" cy="452596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щено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1500175"/>
            <a:ext cx="4071966" cy="385765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643570" y="5572140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щенок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38</Words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Кто у кого?</vt:lpstr>
      <vt:lpstr>У вороны…</vt:lpstr>
      <vt:lpstr>У козы…</vt:lpstr>
      <vt:lpstr>У лошади…</vt:lpstr>
      <vt:lpstr>У коровы…</vt:lpstr>
      <vt:lpstr>У курицы…</vt:lpstr>
      <vt:lpstr>У лисы…</vt:lpstr>
      <vt:lpstr>У свиньи…</vt:lpstr>
      <vt:lpstr>У собаки…</vt:lpstr>
      <vt:lpstr>Молодцы.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Оператор 1</cp:lastModifiedBy>
  <cp:revision>6</cp:revision>
  <dcterms:modified xsi:type="dcterms:W3CDTF">2013-04-23T16:37:10Z</dcterms:modified>
</cp:coreProperties>
</file>