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6" r:id="rId3"/>
    <p:sldId id="260" r:id="rId4"/>
    <p:sldId id="264" r:id="rId5"/>
    <p:sldId id="263" r:id="rId6"/>
    <p:sldId id="265" r:id="rId7"/>
    <p:sldId id="266" r:id="rId8"/>
    <p:sldId id="267" r:id="rId9"/>
    <p:sldId id="262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5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00FF03-25DF-49D5-BA25-91E7DCE3751F}" type="datetimeFigureOut">
              <a:rPr lang="ru-RU" smtClean="0"/>
              <a:t>08.02.2012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6C772-242A-4F5C-9E23-E0A347CC52C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540D2-D705-4BF0-8B2A-A2593F60C55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C5EFB-6535-4389-BAE6-C84C3911BC6A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540D2-D705-4BF0-8B2A-A2593F60C55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Лютики можно встретить везде: вдоль дорог, на опушках леса, по берегам водоемов, на лугах</a:t>
            </a:r>
            <a:r>
              <a:rPr lang="ru-RU" sz="1200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 </a:t>
            </a:r>
            <a:endParaRPr lang="ru-RU" sz="1200" kern="1200" dirty="0" smtClean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Название «</a:t>
            </a:r>
            <a:r>
              <a:rPr lang="ru-RU" sz="12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Лютик»</a:t>
            </a:r>
            <a:r>
              <a:rPr lang="ru-RU" sz="120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происходит от слова «лютый». То есть жесткий, режущий, едкий. Именно такое чувство возникает у людей, на кожу которых попадает сок некоторых видов лютиков. «Куриная слепота» - таково народное прозвище одного из видов лютиков - лютика едкого. Это одно из самых ядовитых растений в семействе Лютиковых. Особенно едок он бывает во время цветения.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9EBCE-B2DB-4276-96FD-42E6D117C00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baseline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540D2-D705-4BF0-8B2A-A2593F60C55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4000">
              <a:srgbClr val="DDEBCF">
                <a:alpha val="16000"/>
              </a:srgbClr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file.interfotki.ru/photo/14/63/146357/u2d0ah_cont.jpg" TargetMode="External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photoregion.ru/data/media/2/resized_DSC01573-11.jpg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totalrating.ru/i/10/b_9745zveroboi.jpg" TargetMode="External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2495" y="1196752"/>
            <a:ext cx="726737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ТЕМА: Луг – природное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66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сообщество.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66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Европейский крот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3384376" cy="290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35a4ba6e804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16016" y="2996952"/>
            <a:ext cx="4312355" cy="2932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851920" y="548680"/>
            <a:ext cx="8965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КРОТ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2952328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65712"/>
            <a:ext cx="302433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5648" y="980728"/>
            <a:ext cx="316835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4278" y="4265712"/>
            <a:ext cx="298972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39806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44674" y="1897272"/>
            <a:ext cx="3483510" cy="2323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39552" y="548680"/>
            <a:ext cx="18909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аливные луга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8184" y="620688"/>
            <a:ext cx="1946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льпийские луга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колокольчики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47864" y="3356992"/>
            <a:ext cx="2571768" cy="2286016"/>
          </a:xfrm>
          <a:prstGeom prst="wedgeEllipseCallout">
            <a:avLst>
              <a:gd name="adj1" fmla="val 60617"/>
              <a:gd name="adj2" fmla="val 34634"/>
            </a:avLst>
          </a:prstGeom>
        </p:spPr>
      </p:pic>
      <p:pic>
        <p:nvPicPr>
          <p:cNvPr id="16" name="Рисунок 15" descr="васильк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118821"/>
            <a:ext cx="3057398" cy="2739179"/>
          </a:xfrm>
          <a:prstGeom prst="wedgeEllipseCallout">
            <a:avLst>
              <a:gd name="adj1" fmla="val 53258"/>
              <a:gd name="adj2" fmla="val -40775"/>
            </a:avLst>
          </a:prstGeom>
        </p:spPr>
      </p:pic>
      <p:sp>
        <p:nvSpPr>
          <p:cNvPr id="17" name="TextBox 16"/>
          <p:cNvSpPr txBox="1"/>
          <p:nvPr/>
        </p:nvSpPr>
        <p:spPr>
          <a:xfrm>
            <a:off x="539552" y="3429000"/>
            <a:ext cx="1696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ВАСИЛЕК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75856" y="5661248"/>
            <a:ext cx="2616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КОЛОКОЛЬЧИК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лютики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143604" y="4286232"/>
            <a:ext cx="3000396" cy="2571768"/>
          </a:xfrm>
          <a:prstGeom prst="wedgeEllipseCallout">
            <a:avLst>
              <a:gd name="adj1" fmla="val -51001"/>
              <a:gd name="adj2" fmla="val -39622"/>
            </a:avLst>
          </a:prstGeom>
        </p:spPr>
      </p:pic>
      <p:sp>
        <p:nvSpPr>
          <p:cNvPr id="20" name="TextBox 19"/>
          <p:cNvSpPr txBox="1"/>
          <p:nvPr/>
        </p:nvSpPr>
        <p:spPr>
          <a:xfrm>
            <a:off x="6948264" y="3645024"/>
            <a:ext cx="141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ЛЮТИК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4" descr="IMG_049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79637" y="836712"/>
            <a:ext cx="3264363" cy="2448272"/>
          </a:xfrm>
          <a:prstGeom prst="rect">
            <a:avLst/>
          </a:prstGeom>
          <a:noFill/>
          <a:ln w="19050">
            <a:solidFill>
              <a:srgbClr val="CCFFCC"/>
            </a:solidFill>
            <a:miter lim="800000"/>
            <a:headEnd/>
            <a:tailEnd/>
          </a:ln>
        </p:spPr>
      </p:pic>
      <p:pic>
        <p:nvPicPr>
          <p:cNvPr id="23" name="Picture 4" descr="IMG_970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692696"/>
            <a:ext cx="3674400" cy="2448272"/>
          </a:xfrm>
          <a:prstGeom prst="rect">
            <a:avLst/>
          </a:prstGeom>
          <a:noFill/>
          <a:ln w="38100" cmpd="dbl">
            <a:solidFill>
              <a:srgbClr val="CCFFCC"/>
            </a:solidFill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827584" y="188640"/>
            <a:ext cx="2184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ОДУВАНЧИК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32240" y="260648"/>
            <a:ext cx="143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КЛЕВЕР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Горошек мышиный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836712"/>
            <a:ext cx="194421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9512" y="260648"/>
            <a:ext cx="3830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МЫШИНЫЙ ГОРОШЕК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Картинка 11 из 31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293096"/>
            <a:ext cx="2974471" cy="22322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15616" y="3645024"/>
            <a:ext cx="1860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ЗВЕРОБОЙ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Картинка 8 из 485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4077072"/>
            <a:ext cx="1921713" cy="252028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508104" y="3429000"/>
            <a:ext cx="1947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ЧИСТОТЕЛ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4" descr="Картинка 14 из 176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80112" y="908720"/>
            <a:ext cx="2782569" cy="208823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292080" y="332656"/>
            <a:ext cx="3162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ТЫСЯЧЕЛИСТНИК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исохвост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908720"/>
            <a:ext cx="1767840" cy="2359152"/>
          </a:xfrm>
          <a:prstGeom prst="rect">
            <a:avLst/>
          </a:prstGeom>
        </p:spPr>
      </p:pic>
      <p:pic>
        <p:nvPicPr>
          <p:cNvPr id="5" name="Рисунок 4" descr="мятлик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88224" y="836712"/>
            <a:ext cx="1982387" cy="2643182"/>
          </a:xfrm>
          <a:prstGeom prst="rect">
            <a:avLst/>
          </a:prstGeom>
        </p:spPr>
      </p:pic>
      <p:pic>
        <p:nvPicPr>
          <p:cNvPr id="6" name="Рисунок 5" descr="timofeevk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59832" y="4725144"/>
            <a:ext cx="2844948" cy="189544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5536" y="332656"/>
            <a:ext cx="1687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лисохвост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48264" y="332656"/>
            <a:ext cx="1229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мятлик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4077072"/>
            <a:ext cx="1912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тимофеевка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Голубянка-икар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908720"/>
            <a:ext cx="230425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Картинка 2 из 52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836712"/>
            <a:ext cx="2784309" cy="2088232"/>
          </a:xfrm>
          <a:prstGeom prst="rect">
            <a:avLst/>
          </a:prstGeom>
          <a:noFill/>
        </p:spPr>
      </p:pic>
      <p:pic>
        <p:nvPicPr>
          <p:cNvPr id="11" name="Рисунок 10" descr="Пчел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4365104"/>
            <a:ext cx="2302743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228184" y="404664"/>
            <a:ext cx="20167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голубянка-икар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56176" y="3573016"/>
            <a:ext cx="25922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чела мохнатоногая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 descr="Махаон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149080"/>
            <a:ext cx="280831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827584" y="3573016"/>
            <a:ext cx="931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махаон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3608" y="332656"/>
            <a:ext cx="1364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лимонница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Картинка 3 из 30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2852936"/>
            <a:ext cx="2784310" cy="208823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707904" y="2348880"/>
            <a:ext cx="1394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пестрянка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500042"/>
            <a:ext cx="7929618" cy="207170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0752724"/>
              </a:avLst>
            </a:prstTxWarp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Запомните, они ядовиты!!!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лютики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388" y="1571612"/>
            <a:ext cx="2500930" cy="1811571"/>
          </a:xfrm>
          <a:prstGeom prst="rect">
            <a:avLst/>
          </a:prstGeom>
        </p:spPr>
      </p:pic>
      <p:pic>
        <p:nvPicPr>
          <p:cNvPr id="5" name="Рисунок 4" descr="м ыш горох2.jpg"/>
          <p:cNvPicPr>
            <a:picLocks noChangeAspect="1"/>
          </p:cNvPicPr>
          <p:nvPr/>
        </p:nvPicPr>
        <p:blipFill>
          <a:blip r:embed="rId4" cstate="screen">
            <a:lum bright="-20000"/>
          </a:blip>
          <a:stretch>
            <a:fillRect/>
          </a:stretch>
        </p:blipFill>
        <p:spPr>
          <a:xfrm>
            <a:off x="3203848" y="2924944"/>
            <a:ext cx="2908924" cy="2181693"/>
          </a:xfrm>
          <a:prstGeom prst="rect">
            <a:avLst/>
          </a:prstGeom>
        </p:spPr>
      </p:pic>
      <p:pic>
        <p:nvPicPr>
          <p:cNvPr id="8" name="Рисунок 7" descr="калужница 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51520" y="1556792"/>
            <a:ext cx="2714612" cy="18097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1560" y="3573016"/>
            <a:ext cx="19704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КАЛУЖНИЦА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4288" y="3717032"/>
            <a:ext cx="1213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ЛЮТИК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3808" y="5373216"/>
            <a:ext cx="3360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СЕМЕНА ВИКИ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(МЫШИННОГО ГОРОШКА)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ростель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20688"/>
            <a:ext cx="237626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олевой жаворонок"/>
          <p:cNvPicPr/>
          <p:nvPr/>
        </p:nvPicPr>
        <p:blipFill>
          <a:blip r:embed="rId4" cstate="print">
            <a:lum bright="-10000"/>
          </a:blip>
          <a:srcRect/>
          <a:stretch>
            <a:fillRect/>
          </a:stretch>
        </p:blipFill>
        <p:spPr bwMode="auto">
          <a:xfrm>
            <a:off x="6444208" y="548680"/>
            <a:ext cx="216024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>
            <a:lum bright="-20000"/>
          </a:blip>
          <a:srcRect/>
          <a:stretch>
            <a:fillRect/>
          </a:stretch>
        </p:blipFill>
        <p:spPr bwMode="auto">
          <a:xfrm>
            <a:off x="683568" y="4293096"/>
            <a:ext cx="1833165" cy="217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Луговой чекан"/>
          <p:cNvPicPr/>
          <p:nvPr/>
        </p:nvPicPr>
        <p:blipFill>
          <a:blip r:embed="rId6" cstate="print">
            <a:lum bright="-20000"/>
          </a:blip>
          <a:srcRect/>
          <a:stretch>
            <a:fillRect/>
          </a:stretch>
        </p:blipFill>
        <p:spPr bwMode="auto">
          <a:xfrm>
            <a:off x="6876256" y="4725144"/>
            <a:ext cx="1728192" cy="1659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948264" y="4077072"/>
            <a:ext cx="1678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луговой чекан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3933056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чибис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260648"/>
            <a:ext cx="1706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коростель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16216" y="188640"/>
            <a:ext cx="2238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полевой жаворонок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4" descr="ястреб"/>
          <p:cNvPicPr>
            <a:picLocks noChangeAspect="1" noChangeArrowheads="1"/>
          </p:cNvPicPr>
          <p:nvPr/>
        </p:nvPicPr>
        <p:blipFill>
          <a:blip r:embed="rId7" cstate="print"/>
          <a:srcRect l="8025" t="14708" r="19492" b="9744"/>
          <a:stretch>
            <a:fillRect/>
          </a:stretch>
        </p:blipFill>
        <p:spPr bwMode="auto">
          <a:xfrm>
            <a:off x="3491880" y="692696"/>
            <a:ext cx="2213422" cy="2884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995936" y="260648"/>
            <a:ext cx="87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ястреб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39952" y="3933056"/>
            <a:ext cx="872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канюк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100_0079.jpg"/>
          <p:cNvPicPr>
            <a:picLocks noChangeAspect="1"/>
          </p:cNvPicPr>
          <p:nvPr/>
        </p:nvPicPr>
        <p:blipFill>
          <a:blip r:embed="rId8" cstate="screen">
            <a:lum bright="-30000"/>
          </a:blip>
          <a:stretch>
            <a:fillRect/>
          </a:stretch>
        </p:blipFill>
        <p:spPr>
          <a:xfrm>
            <a:off x="3347864" y="4293096"/>
            <a:ext cx="3058661" cy="2293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ерый кузнечик"/>
          <p:cNvPicPr>
            <a:picLocks noGrp="1"/>
          </p:cNvPicPr>
          <p:nvPr>
            <p:ph idx="1"/>
          </p:nvPr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5076056" y="764704"/>
            <a:ext cx="309634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рыткая ящериц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836712"/>
            <a:ext cx="288032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Зелёная жаб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77072"/>
            <a:ext cx="2736304" cy="2158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55576" y="260648"/>
            <a:ext cx="2099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прыткая ящерица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72200" y="260648"/>
            <a:ext cx="1148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кузнечик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3" descr="Полевая мышь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149080"/>
            <a:ext cx="273630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084168" y="3501008"/>
            <a:ext cx="1739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полевая мышь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3501008"/>
            <a:ext cx="1556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зелёная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жаба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154</Words>
  <Application>Microsoft Office PowerPoint</Application>
  <PresentationFormat>Экран (4:3)</PresentationFormat>
  <Paragraphs>45</Paragraphs>
  <Slides>10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7</cp:revision>
  <dcterms:modified xsi:type="dcterms:W3CDTF">2012-02-08T13:21:10Z</dcterms:modified>
</cp:coreProperties>
</file>