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3" r:id="rId3"/>
    <p:sldId id="260" r:id="rId4"/>
    <p:sldId id="265" r:id="rId5"/>
    <p:sldId id="267" r:id="rId6"/>
    <p:sldId id="274" r:id="rId7"/>
    <p:sldId id="266" r:id="rId8"/>
    <p:sldId id="257" r:id="rId9"/>
    <p:sldId id="269" r:id="rId10"/>
    <p:sldId id="270" r:id="rId11"/>
    <p:sldId id="273" r:id="rId12"/>
    <p:sldId id="271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F9132-C785-48E9-A5D2-6F124A03EFF5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9E3D5-5082-43E3-A678-40D234EE0F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6;&#1075;&#1088;&#1072;&#1084;&#1084;&#1072;%20&#1061;&#1086;&#1095;&#1091;%20&#1074;&#1089;&#1105;%20&#1079;&#1085;&#1072;&#1090;&#1100;.doc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82;&#1090;%20&#1040;&#1079;&#1073;&#1091;&#1082;&#1072;%20&#1079;&#1076;&#1086;&#1088;&#1086;&#1074;&#1100;&#1103;(3).doc" TargetMode="External"/><Relationship Id="rId2" Type="http://schemas.openxmlformats.org/officeDocument/2006/relationships/hyperlink" Target="&#1087;&#1088;&#1086;&#1077;&#1082;&#1090;%20&#1071;%20-&#1088;&#1077;&#1073;&#1105;&#1085;&#1086;&#1082;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&#1087;&#1088;&#1086;&#1077;&#1082;&#1090;%20&#1088;&#1072;&#1076;&#1086;&#1089;&#1090;&#1100;%20&#1087;&#1086;&#1079;&#1085;&#1072;&#1085;&#1080;&#1103;.doc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hyperlink" Target="&#1087;&#1083;&#1072;&#1085;%20&#1101;&#1082;&#1089;&#1087;&#1077;&#1076;&#1080;&#1094;&#1080;&#1080;.docx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851648" cy="25488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Дзержинский специальный (коррекционный) детский дом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365104"/>
            <a:ext cx="3312368" cy="1584176"/>
          </a:xfrm>
        </p:spPr>
        <p:txBody>
          <a:bodyPr/>
          <a:lstStyle/>
          <a:p>
            <a:pPr algn="l"/>
            <a:r>
              <a:rPr lang="ru-RU" dirty="0" smtClean="0"/>
              <a:t>Учитель-дефектолог Якименко И.Н.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Книги своими руками;</a:t>
            </a:r>
          </a:p>
          <a:p>
            <a:r>
              <a:rPr lang="ru-RU" dirty="0" smtClean="0"/>
              <a:t>Фото альбомы;</a:t>
            </a:r>
          </a:p>
          <a:p>
            <a:r>
              <a:rPr lang="ru-RU" dirty="0" smtClean="0"/>
              <a:t>Слайдовые презентации;</a:t>
            </a:r>
          </a:p>
          <a:p>
            <a:r>
              <a:rPr lang="ru-RU" dirty="0" smtClean="0"/>
              <a:t>Творческие рассказы об увиденном;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Расширяется  словарный запас;</a:t>
            </a:r>
          </a:p>
          <a:p>
            <a:r>
              <a:rPr lang="ru-RU" dirty="0" smtClean="0"/>
              <a:t>Имеют более шире представление о профессиях сельской местности; </a:t>
            </a:r>
          </a:p>
          <a:p>
            <a:r>
              <a:rPr lang="ru-RU" dirty="0" smtClean="0"/>
              <a:t>Ребёнок имеет представление об окружающей действительности в той местности где проживает;</a:t>
            </a:r>
          </a:p>
          <a:p>
            <a:r>
              <a:rPr lang="ru-RU" dirty="0" smtClean="0"/>
              <a:t>Может применить свой опыт в игровой деятельности и  в жизненных ситуациях;</a:t>
            </a:r>
          </a:p>
          <a:p>
            <a:r>
              <a:rPr lang="ru-RU" dirty="0" smtClean="0"/>
              <a:t>Формируются нравственные качества;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программа по дополнительному образованию «Хочу всё знать»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Цель программы: </a:t>
            </a:r>
            <a:r>
              <a:rPr lang="ru-RU" dirty="0" smtClean="0"/>
              <a:t>Развитие устойчивого познавательного интереса у воспитанников через разнообразные игровые формы обучения (мультимедийные презентации).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2" action="ppaction://hlinkfile"/>
              </a:rPr>
              <a:t>программа Хочу всё знать.</a:t>
            </a:r>
            <a:r>
              <a:rPr lang="en-US" dirty="0" err="1" smtClean="0">
                <a:hlinkClick r:id="rId2" action="ppaction://hlinkfile"/>
              </a:rPr>
              <a:t>docx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Структура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/>
          <a:lstStyle/>
          <a:p>
            <a:r>
              <a:rPr lang="ru-RU" dirty="0" smtClean="0"/>
              <a:t>Лес и его обитатели;</a:t>
            </a:r>
          </a:p>
          <a:p>
            <a:r>
              <a:rPr lang="ru-RU" dirty="0" smtClean="0"/>
              <a:t>Животные жарких стран;</a:t>
            </a:r>
          </a:p>
          <a:p>
            <a:r>
              <a:rPr lang="ru-RU" dirty="0" smtClean="0"/>
              <a:t>Откуда пришёл хлеб;</a:t>
            </a:r>
          </a:p>
          <a:p>
            <a:r>
              <a:rPr lang="ru-RU" dirty="0" smtClean="0"/>
              <a:t>Вода и её значение на земле;</a:t>
            </a:r>
          </a:p>
          <a:p>
            <a:r>
              <a:rPr lang="ru-RU" dirty="0" smtClean="0"/>
              <a:t>Транспорт;</a:t>
            </a:r>
          </a:p>
          <a:p>
            <a:r>
              <a:rPr lang="ru-RU" dirty="0" smtClean="0"/>
              <a:t>Космос;</a:t>
            </a:r>
          </a:p>
          <a:p>
            <a:r>
              <a:rPr lang="ru-RU" dirty="0" smtClean="0"/>
              <a:t>Человек;</a:t>
            </a:r>
          </a:p>
          <a:p>
            <a:r>
              <a:rPr lang="ru-RU" dirty="0" smtClean="0"/>
              <a:t>Временные представления;</a:t>
            </a:r>
          </a:p>
          <a:p>
            <a:r>
              <a:rPr lang="ru-RU" dirty="0" smtClean="0"/>
              <a:t>Я и школа;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33517">
            <a:off x="1670422" y="2039923"/>
            <a:ext cx="599303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</a:p>
          <a:p>
            <a:pPr algn="ctr"/>
            <a:endParaRPr lang="ru-RU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внимание 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340768"/>
            <a:ext cx="842493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dirty="0" smtClean="0"/>
              <a:t>Формирование у детей представлений об окружающем посредством проектной деятельности  и  экспедиций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У  детей  проживающих в детском доме ограничены представления  об окружающем, не достаточно сформирован социальный опыт, бедный словарный запас. </a:t>
            </a:r>
          </a:p>
          <a:p>
            <a:pPr>
              <a:buNone/>
            </a:pPr>
            <a:r>
              <a:rPr lang="ru-RU" dirty="0" smtClean="0"/>
              <a:t>      Возникла необходимость систематизировать работу,    посредством проектной деятельности, модульных занятий  и  экспедиций, где ребята могут погрузиться в реальную социальную среду и приобрести  знания, практические навыки в социальной действительности.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Проекты;</a:t>
            </a:r>
          </a:p>
          <a:p>
            <a:r>
              <a:rPr lang="ru-RU" dirty="0" smtClean="0"/>
              <a:t>Модули;</a:t>
            </a:r>
          </a:p>
          <a:p>
            <a:r>
              <a:rPr lang="ru-RU" dirty="0" smtClean="0"/>
              <a:t>Экспедиции;</a:t>
            </a:r>
          </a:p>
          <a:p>
            <a:r>
              <a:rPr lang="ru-RU" dirty="0" smtClean="0"/>
              <a:t>программа по дополнительному образованию «Хочу всё знать» (с использованием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презентаций)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Проекты, модули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«Наше село»;</a:t>
            </a:r>
          </a:p>
          <a:p>
            <a:r>
              <a:rPr lang="ru-RU" dirty="0" smtClean="0">
                <a:hlinkClick r:id="rId2" action="ppaction://hlinkfile"/>
              </a:rPr>
              <a:t> «</a:t>
            </a:r>
            <a:r>
              <a:rPr lang="ru-RU" dirty="0" err="1" smtClean="0">
                <a:hlinkClick r:id="rId2" action="ppaction://hlinkfile"/>
              </a:rPr>
              <a:t>Я-ребёнок</a:t>
            </a:r>
            <a:r>
              <a:rPr lang="ru-RU" dirty="0" smtClean="0">
                <a:hlinkClick r:id="rId2" action="ppaction://hlinkfile"/>
              </a:rPr>
              <a:t>»;</a:t>
            </a:r>
            <a:endParaRPr lang="ru-RU" dirty="0" smtClean="0"/>
          </a:p>
          <a:p>
            <a:r>
              <a:rPr lang="ru-RU" dirty="0" smtClean="0"/>
              <a:t>«Скоро в школу»;</a:t>
            </a:r>
          </a:p>
          <a:p>
            <a:r>
              <a:rPr lang="ru-RU" dirty="0" smtClean="0">
                <a:hlinkClick r:id="rId3" action="ppaction://hlinkfile"/>
              </a:rPr>
              <a:t>«Азбука здоровья»;</a:t>
            </a:r>
            <a:endParaRPr lang="ru-RU" dirty="0" smtClean="0"/>
          </a:p>
          <a:p>
            <a:r>
              <a:rPr lang="ru-RU" dirty="0" smtClean="0">
                <a:hlinkClick r:id="rId4" action="ppaction://hlinkfile"/>
              </a:rPr>
              <a:t>«Радость познания»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Модуль «Весёлые прогулки»;</a:t>
            </a:r>
          </a:p>
          <a:p>
            <a:r>
              <a:rPr lang="ru-RU" dirty="0" smtClean="0"/>
              <a:t>Модуль «Наша традиция быть здоровыми»;</a:t>
            </a:r>
            <a:endParaRPr lang="ru-RU" dirty="0"/>
          </a:p>
        </p:txBody>
      </p:sp>
      <p:pic>
        <p:nvPicPr>
          <p:cNvPr id="4" name="Picture 2" descr="C:\Users\12\Desktop\Новая папка\P71501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628800"/>
            <a:ext cx="3726468" cy="279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2\Desktop\экскурсии\музей\IMG_9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38401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5445224"/>
            <a:ext cx="2916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Музей села Дзержинского</a:t>
            </a:r>
            <a:endParaRPr lang="ru-RU" dirty="0"/>
          </a:p>
        </p:txBody>
      </p:sp>
      <p:pic>
        <p:nvPicPr>
          <p:cNvPr id="4" name="Picture 4" descr="C:\Users\12\Desktop\фото 4\CIMG4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388778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24128" y="4509120"/>
            <a:ext cx="22910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Пожарная часть - 39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12\Desktop\фото 4\PB180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12384"/>
            <a:ext cx="3960440" cy="297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3789040"/>
            <a:ext cx="1200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Больница</a:t>
            </a:r>
            <a:endParaRPr lang="ru-RU" dirty="0"/>
          </a:p>
        </p:txBody>
      </p:sp>
      <p:pic>
        <p:nvPicPr>
          <p:cNvPr id="4" name="Picture 2" descr="C:\Users\12\Desktop\фото 4\1\Фото-01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204864"/>
            <a:ext cx="30257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39752" y="5517232"/>
            <a:ext cx="2518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Магазин быт. техники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12\Desktop\фото 4\CIMG4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3529013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:\Users\12\Desktop\фото 4\Фото-0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16832"/>
            <a:ext cx="3312368" cy="441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Users\12\Desktop\фото 4\CIMG45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56992"/>
            <a:ext cx="43211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16016" y="764704"/>
            <a:ext cx="3195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Конный двор  села </a:t>
            </a:r>
            <a:r>
              <a:rPr lang="ru-RU" dirty="0" err="1" smtClean="0"/>
              <a:t>Денисово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1556792"/>
            <a:ext cx="1269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Пиццерия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Экспедиции</a:t>
            </a:r>
            <a:endParaRPr lang="ru-RU" dirty="0"/>
          </a:p>
        </p:txBody>
      </p:sp>
      <p:pic>
        <p:nvPicPr>
          <p:cNvPr id="4" name="Picture 2" descr="C:\Users\12\Desktop\фото 4\выезд на поле\P5270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104456" cy="307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Users\12\Desktop\фото 4\выезд на поле\P52700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3860800" cy="2895600"/>
          </a:xfrm>
          <a:prstGeom prst="rect">
            <a:avLst/>
          </a:prstGeom>
          <a:noFill/>
        </p:spPr>
      </p:pic>
      <p:pic>
        <p:nvPicPr>
          <p:cNvPr id="29699" name="Picture 3" descr="C:\Users\12\Desktop\фото 4\выезд на поле\P52700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068960"/>
            <a:ext cx="4680520" cy="351039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544522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Выезд в поле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6021288"/>
            <a:ext cx="2043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file"/>
              </a:rPr>
              <a:t>План экспедиции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282</TotalTime>
  <Words>292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Дзержинский специальный (коррекционный) детский дом</vt:lpstr>
      <vt:lpstr>Слайд 2</vt:lpstr>
      <vt:lpstr>Актуальность</vt:lpstr>
      <vt:lpstr>Формы работы</vt:lpstr>
      <vt:lpstr>Проекты, модули</vt:lpstr>
      <vt:lpstr>Слайд 6</vt:lpstr>
      <vt:lpstr>Слайд 7</vt:lpstr>
      <vt:lpstr>Слайд 8</vt:lpstr>
      <vt:lpstr>Экспедиции</vt:lpstr>
      <vt:lpstr>Результат деятельности</vt:lpstr>
      <vt:lpstr>Ожидаемый результат</vt:lpstr>
      <vt:lpstr>программа по дополнительному образованию «Хочу всё знать»</vt:lpstr>
      <vt:lpstr>Структура программы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Дзержинский коррекционный детский дом</dc:title>
  <dc:creator>12</dc:creator>
  <cp:lastModifiedBy>12</cp:lastModifiedBy>
  <cp:revision>37</cp:revision>
  <dcterms:created xsi:type="dcterms:W3CDTF">2013-04-26T01:28:40Z</dcterms:created>
  <dcterms:modified xsi:type="dcterms:W3CDTF">2013-05-05T01:45:00Z</dcterms:modified>
</cp:coreProperties>
</file>