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Стихи Оксаны </a:t>
            </a:r>
            <a:r>
              <a:rPr lang="ru-RU" dirty="0" err="1" smtClean="0"/>
              <a:t>Белослудцевой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6 класс</a:t>
            </a:r>
            <a:endParaRPr lang="ru-RU" dirty="0"/>
          </a:p>
        </p:txBody>
      </p:sp>
      <p:pic>
        <p:nvPicPr>
          <p:cNvPr id="4" name="Picture 3" descr="F:\6в\что где когда мои\мои.jpg"/>
          <p:cNvPicPr>
            <a:picLocks noChangeAspect="1" noChangeArrowheads="1"/>
          </p:cNvPicPr>
          <p:nvPr/>
        </p:nvPicPr>
        <p:blipFill>
          <a:blip r:embed="rId2"/>
          <a:srcRect l="36096" t="27523" r="46524" b="28535"/>
          <a:stretch>
            <a:fillRect/>
          </a:stretch>
        </p:blipFill>
        <p:spPr>
          <a:xfrm>
            <a:off x="928662" y="2071678"/>
            <a:ext cx="2214578" cy="39862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Стихотворение «Сива»</a:t>
            </a:r>
            <a:endParaRPr lang="ru-RU" dirty="0"/>
          </a:p>
        </p:txBody>
      </p:sp>
      <p:sp>
        <p:nvSpPr>
          <p:cNvPr id="20" name="Содержимое 19"/>
          <p:cNvSpPr>
            <a:spLocks noGrp="1"/>
          </p:cNvSpPr>
          <p:nvPr>
            <p:ph sz="half" idx="1"/>
          </p:nvPr>
        </p:nvSpPr>
        <p:spPr>
          <a:xfrm>
            <a:off x="1571604" y="2000240"/>
            <a:ext cx="7186634" cy="443484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Скажу вам честно,</a:t>
            </a:r>
          </a:p>
          <a:p>
            <a:pPr>
              <a:buNone/>
            </a:pPr>
            <a:r>
              <a:rPr lang="ru-RU" dirty="0" smtClean="0"/>
              <a:t>На сердце руку положа,</a:t>
            </a:r>
          </a:p>
          <a:p>
            <a:pPr>
              <a:buNone/>
            </a:pPr>
            <a:r>
              <a:rPr lang="ru-RU" dirty="0" smtClean="0"/>
              <a:t>Моя-то Сива – </a:t>
            </a:r>
          </a:p>
          <a:p>
            <a:pPr>
              <a:buNone/>
            </a:pPr>
            <a:r>
              <a:rPr lang="ru-RU" dirty="0" smtClean="0"/>
              <a:t>Самое лучшее село!</a:t>
            </a:r>
          </a:p>
          <a:p>
            <a:pPr>
              <a:buNone/>
            </a:pPr>
            <a:r>
              <a:rPr lang="ru-RU" dirty="0" smtClean="0"/>
              <a:t>Село, где Соколов-Микитов побывал,</a:t>
            </a:r>
          </a:p>
          <a:p>
            <a:pPr>
              <a:buNone/>
            </a:pPr>
            <a:r>
              <a:rPr lang="ru-RU" dirty="0" smtClean="0"/>
              <a:t>Где Савина, красавица, играла.</a:t>
            </a:r>
          </a:p>
          <a:p>
            <a:pPr>
              <a:buNone/>
            </a:pPr>
            <a:r>
              <a:rPr lang="ru-RU" dirty="0" smtClean="0"/>
              <a:t>Сюда нас однозвучный колокольчик звал,</a:t>
            </a:r>
          </a:p>
          <a:p>
            <a:pPr>
              <a:buNone/>
            </a:pPr>
            <a:r>
              <a:rPr lang="ru-RU" dirty="0" smtClean="0"/>
              <a:t>Душа все пела, а музыка звучала!</a:t>
            </a:r>
          </a:p>
          <a:p>
            <a:pPr>
              <a:buNone/>
            </a:pPr>
            <a:r>
              <a:rPr lang="ru-RU" dirty="0" err="1" smtClean="0"/>
              <a:t>Чугайка</a:t>
            </a:r>
            <a:r>
              <a:rPr lang="ru-RU" dirty="0" smtClean="0"/>
              <a:t>, лес и смех подруг,</a:t>
            </a:r>
          </a:p>
          <a:p>
            <a:pPr>
              <a:buNone/>
            </a:pPr>
            <a:r>
              <a:rPr lang="ru-RU" dirty="0" smtClean="0"/>
              <a:t>И снег, длиннейшая дорога…</a:t>
            </a:r>
          </a:p>
          <a:p>
            <a:pPr>
              <a:buNone/>
            </a:pPr>
            <a:r>
              <a:rPr lang="ru-RU" dirty="0" smtClean="0"/>
              <a:t>Тут, в </a:t>
            </a:r>
            <a:r>
              <a:rPr lang="ru-RU" dirty="0" err="1" smtClean="0"/>
              <a:t>Сиве</a:t>
            </a:r>
            <a:r>
              <a:rPr lang="ru-RU" dirty="0" smtClean="0"/>
              <a:t>, каждый будет друг,</a:t>
            </a:r>
          </a:p>
          <a:p>
            <a:pPr>
              <a:buNone/>
            </a:pPr>
            <a:r>
              <a:rPr lang="ru-RU" dirty="0" smtClean="0"/>
              <a:t>Здесь, в </a:t>
            </a:r>
            <a:r>
              <a:rPr lang="ru-RU" dirty="0" err="1" smtClean="0"/>
              <a:t>Сиве</a:t>
            </a:r>
            <a:r>
              <a:rPr lang="ru-RU" dirty="0" smtClean="0"/>
              <a:t>, все живет любовью!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Стихотворение «Юнга»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Расступитесь, волны черные!</a:t>
            </a:r>
          </a:p>
          <a:p>
            <a:pPr>
              <a:buNone/>
            </a:pPr>
            <a:r>
              <a:rPr lang="ru-RU" dirty="0" smtClean="0"/>
              <a:t>Станет вдруг широким дол!</a:t>
            </a:r>
          </a:p>
          <a:p>
            <a:pPr>
              <a:buNone/>
            </a:pPr>
            <a:r>
              <a:rPr lang="ru-RU" dirty="0" smtClean="0"/>
              <a:t>Будьте храбры, мои братья,</a:t>
            </a:r>
          </a:p>
          <a:p>
            <a:pPr>
              <a:buNone/>
            </a:pPr>
            <a:r>
              <a:rPr lang="ru-RU" dirty="0" smtClean="0"/>
              <a:t>Мы за Родину идем!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Ну</a:t>
            </a:r>
            <a:r>
              <a:rPr lang="ru-RU" dirty="0" smtClean="0"/>
              <a:t>, вперед! Крепись душою!</a:t>
            </a:r>
          </a:p>
          <a:p>
            <a:pPr>
              <a:buNone/>
            </a:pPr>
            <a:r>
              <a:rPr lang="ru-RU" dirty="0" smtClean="0"/>
              <a:t>Высока грядет волна!</a:t>
            </a:r>
          </a:p>
          <a:p>
            <a:pPr>
              <a:buNone/>
            </a:pPr>
            <a:r>
              <a:rPr lang="ru-RU" dirty="0" smtClean="0"/>
              <a:t>Ты же видишь, я с тобою!</a:t>
            </a:r>
          </a:p>
          <a:p>
            <a:pPr>
              <a:buNone/>
            </a:pPr>
            <a:r>
              <a:rPr lang="ru-RU" dirty="0" smtClean="0"/>
              <a:t>Одному тебе верна!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Вы </a:t>
            </a:r>
            <a:r>
              <a:rPr lang="ru-RU" dirty="0" smtClean="0"/>
              <a:t>же, братья, что </a:t>
            </a:r>
            <a:r>
              <a:rPr lang="ru-RU" dirty="0" err="1" smtClean="0"/>
              <a:t>девичка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Не смотрите на меня!</a:t>
            </a:r>
          </a:p>
          <a:p>
            <a:pPr>
              <a:buNone/>
            </a:pPr>
            <a:r>
              <a:rPr lang="ru-RU" dirty="0" smtClean="0"/>
              <a:t>Мне сейчас бы в руку бричку,</a:t>
            </a:r>
          </a:p>
          <a:p>
            <a:pPr>
              <a:buNone/>
            </a:pPr>
            <a:r>
              <a:rPr lang="ru-RU" dirty="0" smtClean="0"/>
              <a:t>И стрелою на коня!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А ладья, в волнах качаясь,</a:t>
            </a:r>
          </a:p>
          <a:p>
            <a:pPr>
              <a:buNone/>
            </a:pPr>
            <a:r>
              <a:rPr lang="ru-RU" dirty="0" smtClean="0"/>
              <a:t>Продолжает танцевать…</a:t>
            </a:r>
          </a:p>
          <a:p>
            <a:pPr>
              <a:buNone/>
            </a:pPr>
            <a:r>
              <a:rPr lang="ru-RU" dirty="0" smtClean="0"/>
              <a:t>Ну же, братья, посмотрите –</a:t>
            </a:r>
          </a:p>
          <a:p>
            <a:pPr>
              <a:buNone/>
            </a:pPr>
            <a:r>
              <a:rPr lang="ru-RU" dirty="0" smtClean="0"/>
              <a:t>Буря стала затихать!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err="1" smtClean="0"/>
              <a:t>черноземье</a:t>
            </a:r>
            <a:r>
              <a:rPr lang="ru-RU" dirty="0" smtClean="0"/>
              <a:t>, </a:t>
            </a:r>
            <a:r>
              <a:rPr lang="ru-RU" dirty="0" err="1" smtClean="0"/>
              <a:t>в</a:t>
            </a:r>
            <a:r>
              <a:rPr lang="ru-RU" dirty="0" smtClean="0"/>
              <a:t> дол широкий</a:t>
            </a:r>
          </a:p>
          <a:p>
            <a:pPr>
              <a:buNone/>
            </a:pPr>
            <a:r>
              <a:rPr lang="ru-RU" dirty="0" smtClean="0"/>
              <a:t>Ты зовешь, родная Русь!</a:t>
            </a:r>
          </a:p>
          <a:p>
            <a:pPr>
              <a:buNone/>
            </a:pPr>
            <a:r>
              <a:rPr lang="ru-RU" dirty="0" smtClean="0"/>
              <a:t>И в твоем же наваждении</a:t>
            </a:r>
          </a:p>
          <a:p>
            <a:pPr>
              <a:buNone/>
            </a:pPr>
            <a:r>
              <a:rPr lang="ru-RU" dirty="0" smtClean="0"/>
              <a:t>Словно в храме я молюсь!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За тебя же, Русь родная,</a:t>
            </a:r>
          </a:p>
          <a:p>
            <a:pPr>
              <a:buNone/>
            </a:pPr>
            <a:r>
              <a:rPr lang="ru-RU" dirty="0" smtClean="0"/>
              <a:t>Буду биться, как могу!</a:t>
            </a:r>
          </a:p>
          <a:p>
            <a:pPr>
              <a:buNone/>
            </a:pPr>
            <a:r>
              <a:rPr lang="ru-RU" dirty="0" smtClean="0"/>
              <a:t>И не за какие деньги</a:t>
            </a:r>
          </a:p>
          <a:p>
            <a:pPr>
              <a:buNone/>
            </a:pPr>
            <a:r>
              <a:rPr lang="ru-RU" dirty="0" smtClean="0"/>
              <a:t>Не продам, не сдам врагу!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Стихотворение «Цветок»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Вы послушайте, ребята,</a:t>
            </a:r>
          </a:p>
          <a:p>
            <a:pPr>
              <a:buNone/>
            </a:pPr>
            <a:r>
              <a:rPr lang="ru-RU" dirty="0" smtClean="0"/>
              <a:t>Написала я стишок!</a:t>
            </a:r>
          </a:p>
          <a:p>
            <a:pPr>
              <a:buNone/>
            </a:pPr>
            <a:r>
              <a:rPr lang="ru-RU" dirty="0" smtClean="0"/>
              <a:t>Не судите же предвзято!</a:t>
            </a:r>
          </a:p>
          <a:p>
            <a:pPr>
              <a:buNone/>
            </a:pPr>
            <a:r>
              <a:rPr lang="ru-RU" dirty="0" smtClean="0"/>
              <a:t>Получился мой цветок!</a:t>
            </a:r>
          </a:p>
          <a:p>
            <a:pPr>
              <a:buNone/>
            </a:pPr>
            <a:r>
              <a:rPr lang="ru-RU" dirty="0" smtClean="0"/>
              <a:t>Не простой, волшебный он!</a:t>
            </a:r>
          </a:p>
          <a:p>
            <a:pPr>
              <a:buNone/>
            </a:pPr>
            <a:r>
              <a:rPr lang="ru-RU" dirty="0" smtClean="0"/>
              <a:t>Он иль мак, иль же пион!</a:t>
            </a:r>
          </a:p>
          <a:p>
            <a:pPr>
              <a:buNone/>
            </a:pPr>
            <a:r>
              <a:rPr lang="ru-RU" dirty="0" smtClean="0"/>
              <a:t>Делала старательно!</a:t>
            </a:r>
          </a:p>
          <a:p>
            <a:pPr>
              <a:buNone/>
            </a:pPr>
            <a:r>
              <a:rPr lang="ru-RU" dirty="0" smtClean="0"/>
              <a:t>Вышло замечательно!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Я на славу постаралась,</a:t>
            </a:r>
          </a:p>
          <a:p>
            <a:pPr>
              <a:buNone/>
            </a:pPr>
            <a:r>
              <a:rPr lang="ru-RU" dirty="0" smtClean="0"/>
              <a:t>Чтобы </a:t>
            </a:r>
            <a:r>
              <a:rPr lang="ru-RU" dirty="0" smtClean="0"/>
              <a:t>всем вам угодить.</a:t>
            </a:r>
          </a:p>
          <a:p>
            <a:pPr>
              <a:buNone/>
            </a:pPr>
            <a:r>
              <a:rPr lang="ru-RU" dirty="0" smtClean="0"/>
              <a:t>И бумага тут простая</a:t>
            </a:r>
          </a:p>
          <a:p>
            <a:pPr>
              <a:buNone/>
            </a:pPr>
            <a:r>
              <a:rPr lang="ru-RU" dirty="0" smtClean="0"/>
              <a:t>Стала фокусы чудить!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Закрутилась вся  кругами,</a:t>
            </a:r>
          </a:p>
          <a:p>
            <a:pPr>
              <a:buNone/>
            </a:pPr>
            <a:r>
              <a:rPr lang="ru-RU" dirty="0" smtClean="0"/>
              <a:t>Заплясала, как юла,</a:t>
            </a:r>
          </a:p>
          <a:p>
            <a:pPr>
              <a:buNone/>
            </a:pPr>
            <a:r>
              <a:rPr lang="ru-RU" dirty="0" smtClean="0"/>
              <a:t>Вышла чудными цветами,</a:t>
            </a:r>
          </a:p>
          <a:p>
            <a:pPr>
              <a:buNone/>
            </a:pPr>
            <a:r>
              <a:rPr lang="ru-RU" dirty="0" smtClean="0"/>
              <a:t>Завиток … и все дела!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Группой маленьких камней</a:t>
            </a:r>
          </a:p>
          <a:p>
            <a:pPr>
              <a:buNone/>
            </a:pPr>
            <a:r>
              <a:rPr lang="ru-RU" dirty="0" smtClean="0"/>
              <a:t>Закружился белый клей!</a:t>
            </a:r>
          </a:p>
          <a:p>
            <a:pPr>
              <a:buNone/>
            </a:pPr>
            <a:r>
              <a:rPr lang="ru-RU" dirty="0" smtClean="0"/>
              <a:t>И простой картон мой черный</a:t>
            </a:r>
          </a:p>
          <a:p>
            <a:pPr>
              <a:buNone/>
            </a:pPr>
            <a:r>
              <a:rPr lang="ru-RU" dirty="0" smtClean="0"/>
              <a:t>Чудом я украсила,</a:t>
            </a:r>
          </a:p>
          <a:p>
            <a:pPr>
              <a:buNone/>
            </a:pPr>
            <a:r>
              <a:rPr lang="ru-RU" dirty="0" smtClean="0"/>
              <a:t>Засветила ярким сном</a:t>
            </a:r>
          </a:p>
          <a:p>
            <a:pPr>
              <a:buNone/>
            </a:pPr>
            <a:r>
              <a:rPr lang="ru-RU" dirty="0" smtClean="0"/>
              <a:t>И мечтой раскрасила!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Вы послушайте, ребята,</a:t>
            </a:r>
          </a:p>
          <a:p>
            <a:pPr>
              <a:buNone/>
            </a:pPr>
            <a:r>
              <a:rPr lang="ru-RU" dirty="0" smtClean="0"/>
              <a:t>Написала я стишок!</a:t>
            </a:r>
          </a:p>
          <a:p>
            <a:pPr>
              <a:buNone/>
            </a:pPr>
            <a:r>
              <a:rPr lang="ru-RU" dirty="0" smtClean="0"/>
              <a:t>Ожила моя бумага,</a:t>
            </a:r>
          </a:p>
          <a:p>
            <a:pPr>
              <a:buNone/>
            </a:pPr>
            <a:r>
              <a:rPr lang="ru-RU" dirty="0" smtClean="0"/>
              <a:t>Получился мой цветок!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4897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(</a:t>
            </a:r>
            <a:r>
              <a:rPr lang="ru-RU" sz="2200" dirty="0" smtClean="0"/>
              <a:t>Писали  сочинение по картине «Русская зима. </a:t>
            </a:r>
            <a:r>
              <a:rPr lang="ru-RU" sz="2200" dirty="0" err="1" smtClean="0"/>
              <a:t>Лигачево</a:t>
            </a:r>
            <a:r>
              <a:rPr lang="ru-RU" sz="2200" dirty="0" smtClean="0"/>
              <a:t>»)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Холодное небо</a:t>
            </a:r>
          </a:p>
          <a:p>
            <a:pPr>
              <a:buNone/>
            </a:pPr>
            <a:r>
              <a:rPr lang="ru-RU" dirty="0" smtClean="0"/>
              <a:t>Здесь льдом чревато,</a:t>
            </a:r>
          </a:p>
          <a:p>
            <a:pPr>
              <a:buNone/>
            </a:pPr>
            <a:r>
              <a:rPr lang="ru-RU" dirty="0" smtClean="0"/>
              <a:t>Лес, снегом одетый,</a:t>
            </a:r>
          </a:p>
          <a:p>
            <a:pPr>
              <a:buNone/>
            </a:pPr>
            <a:r>
              <a:rPr lang="ru-RU" dirty="0" smtClean="0"/>
              <a:t>Для нас, словно ватой.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Здесь гомон детишек</a:t>
            </a:r>
          </a:p>
          <a:p>
            <a:pPr>
              <a:buNone/>
            </a:pPr>
            <a:r>
              <a:rPr lang="ru-RU" dirty="0" smtClean="0"/>
              <a:t>И зовы собаки.</a:t>
            </a:r>
          </a:p>
          <a:p>
            <a:pPr>
              <a:buNone/>
            </a:pPr>
            <a:r>
              <a:rPr lang="ru-RU" dirty="0" smtClean="0"/>
              <a:t>Здесь игры мальчишек,</a:t>
            </a:r>
          </a:p>
          <a:p>
            <a:pPr>
              <a:buNone/>
            </a:pPr>
            <a:r>
              <a:rPr lang="ru-RU" dirty="0" smtClean="0"/>
              <a:t>На горке той драки!</a:t>
            </a:r>
          </a:p>
          <a:p>
            <a:pPr>
              <a:buNone/>
            </a:pPr>
            <a:r>
              <a:rPr lang="ru-RU" dirty="0" smtClean="0"/>
              <a:t>Здесь чудные признаки русской зимы!</a:t>
            </a:r>
          </a:p>
          <a:p>
            <a:pPr>
              <a:buNone/>
            </a:pPr>
            <a:r>
              <a:rPr lang="ru-RU" dirty="0" smtClean="0"/>
              <a:t>Село </a:t>
            </a:r>
            <a:r>
              <a:rPr lang="ru-RU" dirty="0" err="1" smtClean="0"/>
              <a:t>Лигачево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Здесь были и мы!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Стихотворение «Первая любовь»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Волосы растрепаны</a:t>
            </a:r>
          </a:p>
          <a:p>
            <a:pPr>
              <a:buNone/>
            </a:pPr>
            <a:r>
              <a:rPr lang="ru-RU" dirty="0" smtClean="0"/>
              <a:t>И сыры глаза,</a:t>
            </a:r>
          </a:p>
          <a:p>
            <a:pPr>
              <a:buNone/>
            </a:pPr>
            <a:r>
              <a:rPr lang="ru-RU" dirty="0" smtClean="0"/>
              <a:t>Все </a:t>
            </a:r>
            <a:r>
              <a:rPr lang="ru-RU" dirty="0" smtClean="0"/>
              <a:t>ходы потеряны…</a:t>
            </a:r>
          </a:p>
          <a:p>
            <a:pPr>
              <a:buNone/>
            </a:pPr>
            <a:r>
              <a:rPr lang="ru-RU" dirty="0" smtClean="0"/>
              <a:t>Поступить ведь так нельзя…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В кустах сидит и плачет</a:t>
            </a:r>
          </a:p>
          <a:p>
            <a:pPr>
              <a:buNone/>
            </a:pPr>
            <a:r>
              <a:rPr lang="ru-RU" dirty="0" smtClean="0"/>
              <a:t>Так грустна она.</a:t>
            </a:r>
          </a:p>
          <a:p>
            <a:pPr>
              <a:buNone/>
            </a:pPr>
            <a:r>
              <a:rPr lang="ru-RU" dirty="0" smtClean="0"/>
              <a:t>Светит ей на личико</a:t>
            </a:r>
          </a:p>
          <a:p>
            <a:pPr>
              <a:buNone/>
            </a:pPr>
            <a:r>
              <a:rPr lang="ru-RU" dirty="0" smtClean="0"/>
              <a:t>Серая луна.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Дождик барабанит,</a:t>
            </a:r>
          </a:p>
          <a:p>
            <a:pPr>
              <a:buNone/>
            </a:pPr>
            <a:r>
              <a:rPr lang="ru-RU" dirty="0" smtClean="0"/>
              <a:t>И ручей бежит.</a:t>
            </a:r>
          </a:p>
          <a:p>
            <a:pPr>
              <a:buNone/>
            </a:pPr>
            <a:r>
              <a:rPr lang="ru-RU" dirty="0" smtClean="0"/>
              <a:t>Камень лишь на сердце</a:t>
            </a:r>
          </a:p>
          <a:p>
            <a:pPr>
              <a:buNone/>
            </a:pPr>
            <a:r>
              <a:rPr lang="ru-RU" dirty="0" smtClean="0"/>
              <a:t>У девочки лежит…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Любовь так мимолетна,</a:t>
            </a:r>
          </a:p>
          <a:p>
            <a:pPr>
              <a:buNone/>
            </a:pPr>
            <a:r>
              <a:rPr lang="ru-RU" dirty="0" smtClean="0"/>
              <a:t>Жестока ведь любовь.</a:t>
            </a:r>
          </a:p>
          <a:p>
            <a:pPr>
              <a:buNone/>
            </a:pPr>
            <a:r>
              <a:rPr lang="ru-RU" dirty="0" smtClean="0"/>
              <a:t>Но жаль, что снова-снова</a:t>
            </a:r>
          </a:p>
          <a:p>
            <a:pPr>
              <a:buNone/>
            </a:pPr>
            <a:r>
              <a:rPr lang="ru-RU" dirty="0" smtClean="0"/>
              <a:t>Придет она к нам вновь.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Она домой вернется</a:t>
            </a:r>
          </a:p>
          <a:p>
            <a:pPr>
              <a:buNone/>
            </a:pPr>
            <a:r>
              <a:rPr lang="ru-RU" dirty="0" smtClean="0"/>
              <a:t>И слезы все сотрет.</a:t>
            </a:r>
          </a:p>
          <a:p>
            <a:pPr>
              <a:buNone/>
            </a:pPr>
            <a:r>
              <a:rPr lang="ru-RU" dirty="0" smtClean="0"/>
              <a:t>Но счастье не вернется –</a:t>
            </a:r>
          </a:p>
          <a:p>
            <a:pPr>
              <a:buNone/>
            </a:pPr>
            <a:r>
              <a:rPr lang="ru-RU" dirty="0" smtClean="0"/>
              <a:t>В душе один лишь лед.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А сердце просто камень,</a:t>
            </a:r>
          </a:p>
          <a:p>
            <a:pPr>
              <a:buNone/>
            </a:pPr>
            <a:r>
              <a:rPr lang="ru-RU" dirty="0" smtClean="0"/>
              <a:t>А сердце просто льдинка.</a:t>
            </a:r>
          </a:p>
          <a:p>
            <a:pPr>
              <a:buNone/>
            </a:pPr>
            <a:r>
              <a:rPr lang="ru-RU" dirty="0" smtClean="0"/>
              <a:t>Ну и чего тут плакать?</a:t>
            </a:r>
          </a:p>
          <a:p>
            <a:pPr>
              <a:buNone/>
            </a:pPr>
            <a:r>
              <a:rPr lang="ru-RU" dirty="0" smtClean="0"/>
              <a:t>Ты улыбнись, Маринка!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</TotalTime>
  <Words>269</Words>
  <PresentationFormat>Экран (4:3)</PresentationFormat>
  <Paragraphs>120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Стихи Оксаны Белослудцевой</vt:lpstr>
      <vt:lpstr>Стихотворение «Сива»</vt:lpstr>
      <vt:lpstr>Стихотворение «Юнга»</vt:lpstr>
      <vt:lpstr>Стихотворение «Цветок»</vt:lpstr>
      <vt:lpstr>       (Писали  сочинение по картине «Русская зима. Лигачево»)   </vt:lpstr>
      <vt:lpstr>Стихотворение «Первая любовь»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 Оксаны Белослудцевой</dc:title>
  <cp:lastModifiedBy>admin</cp:lastModifiedBy>
  <cp:revision>2</cp:revision>
  <dcterms:modified xsi:type="dcterms:W3CDTF">2013-05-05T10:35:20Z</dcterms:modified>
</cp:coreProperties>
</file>