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7"/>
  </p:notesMasterIdLst>
  <p:handoutMasterIdLst>
    <p:handoutMasterId r:id="rId18"/>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69"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24" autoAdjust="0"/>
  </p:normalViewPr>
  <p:slideViewPr>
    <p:cSldViewPr>
      <p:cViewPr varScale="1">
        <p:scale>
          <a:sx n="103" d="100"/>
          <a:sy n="103" d="100"/>
        </p:scale>
        <p:origin x="-20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904"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83D63-926B-49DC-9EC4-D74973F1CB51}" type="datetimeFigureOut">
              <a:rPr lang="ru-RU" smtClean="0"/>
              <a:pPr/>
              <a:t>25.04.2013</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764B3D2-1195-4CAB-8B04-DBE53B7B8622}" type="slidenum">
              <a:rPr lang="ru-RU" smtClean="0"/>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B776B0-DD9E-430A-BD79-00077374D6E3}" type="datetimeFigureOut">
              <a:rPr lang="ru-RU" smtClean="0"/>
              <a:pPr/>
              <a:t>25.04.2013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501739-CD77-4F89-B5B8-ACC46C3A10C9}"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343400"/>
            <a:ext cx="8077200" cy="708025"/>
          </a:xfrm>
        </p:spPr>
        <p:txBody>
          <a:bodyPr/>
          <a:lstStyle>
            <a:lvl1pPr algn="ctr">
              <a:defRPr b="1">
                <a:solidFill>
                  <a:srgbClr val="E9DEEA"/>
                </a:solidFill>
                <a:latin typeface="Arial" pitchFamily="34" charset="0"/>
                <a:cs typeface="Arial" pitchFamily="34" charset="0"/>
              </a:defRPr>
            </a:lvl1pPr>
          </a:lstStyle>
          <a:p>
            <a:r>
              <a:rPr lang="ru-RU" smtClean="0"/>
              <a:t>Образец заголовка</a:t>
            </a:r>
            <a:endParaRPr lang="ru-RU"/>
          </a:p>
        </p:txBody>
      </p:sp>
      <p:sp>
        <p:nvSpPr>
          <p:cNvPr id="3" name="Subtitle 2"/>
          <p:cNvSpPr>
            <a:spLocks noGrp="1"/>
          </p:cNvSpPr>
          <p:nvPr>
            <p:ph type="subTitle" idx="1"/>
          </p:nvPr>
        </p:nvSpPr>
        <p:spPr>
          <a:xfrm>
            <a:off x="1371600" y="5181600"/>
            <a:ext cx="6400800" cy="685800"/>
          </a:xfrm>
        </p:spPr>
        <p:txBody>
          <a:bodyPr/>
          <a:lstStyle>
            <a:lvl1pPr marL="0" indent="0" algn="ctr">
              <a:buNone/>
              <a:defRPr>
                <a:solidFill>
                  <a:srgbClr val="D8C4D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Date Placeholder 3"/>
          <p:cNvSpPr>
            <a:spLocks noGrp="1"/>
          </p:cNvSpPr>
          <p:nvPr>
            <p:ph type="dt" sz="half" idx="10"/>
          </p:nvPr>
        </p:nvSpPr>
        <p:spPr/>
        <p:txBody>
          <a:bodyPr/>
          <a:lstStyle/>
          <a:p>
            <a:fld id="{B0C255AA-07F8-4590-A301-94B761D24172}" type="datetimeFigureOut">
              <a:rPr lang="ru-RU" smtClean="0"/>
              <a:pPr/>
              <a:t>25.04.2013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2C37A991-ABEC-4B14-AA20-5C9770107F03}" type="slidenum">
              <a:rPr lang="ru-RU" smtClean="0"/>
              <a:pPr/>
              <a:t>‹#›</a:t>
            </a:fld>
            <a:endParaRPr lang="ru-RU"/>
          </a:p>
        </p:txBody>
      </p:sp>
    </p:spTree>
  </p:cSld>
  <p:clrMapOvr>
    <a:masterClrMapping/>
  </p:clrMapOvr>
  <p:transition spd="slow" advTm="0">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0C255AA-07F8-4590-A301-94B761D24172}" type="datetimeFigureOut">
              <a:rPr lang="ru-RU" smtClean="0"/>
              <a:pPr/>
              <a:t>25.04.2013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C37A991-ABEC-4B14-AA20-5C9770107F03}" type="slidenum">
              <a:rPr lang="ru-RU" smtClean="0"/>
              <a:pPr/>
              <a:t>‹#›</a:t>
            </a:fld>
            <a:endParaRPr lang="ru-RU"/>
          </a:p>
        </p:txBody>
      </p:sp>
    </p:spTree>
  </p:cSld>
  <p:clrMapOvr>
    <a:masterClrMapping/>
  </p:clrMapOvr>
  <p:transition spd="slow" advTm="0">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0C255AA-07F8-4590-A301-94B761D24172}" type="datetimeFigureOut">
              <a:rPr lang="ru-RU" smtClean="0"/>
              <a:pPr/>
              <a:t>25.04.2013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C37A991-ABEC-4B14-AA20-5C9770107F03}" type="slidenum">
              <a:rPr lang="ru-RU" smtClean="0"/>
              <a:pPr/>
              <a:t>‹#›</a:t>
            </a:fld>
            <a:endParaRPr lang="ru-RU"/>
          </a:p>
        </p:txBody>
      </p:sp>
    </p:spTree>
  </p:cSld>
  <p:clrMapOvr>
    <a:masterClrMapping/>
  </p:clrMapOvr>
  <p:transition spd="slow" advTm="0">
    <p:dissolv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ru-RU"/>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Date Placeholder 3"/>
          <p:cNvSpPr>
            <a:spLocks noGrp="1"/>
          </p:cNvSpPr>
          <p:nvPr>
            <p:ph type="dt" sz="half" idx="10"/>
          </p:nvPr>
        </p:nvSpPr>
        <p:spPr/>
        <p:txBody>
          <a:bodyPr/>
          <a:lstStyle/>
          <a:p>
            <a:fld id="{B0C255AA-07F8-4590-A301-94B761D24172}" type="datetimeFigureOut">
              <a:rPr lang="ru-RU" smtClean="0"/>
              <a:pPr/>
              <a:t>25.04.2013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C37A991-ABEC-4B14-AA20-5C9770107F03}" type="slidenum">
              <a:rPr lang="ru-RU" smtClean="0"/>
              <a:pPr/>
              <a:t>‹#›</a:t>
            </a:fld>
            <a:endParaRPr lang="ru-RU"/>
          </a:p>
        </p:txBody>
      </p:sp>
    </p:spTree>
  </p:cSld>
  <p:clrMapOvr>
    <a:masterClrMapping/>
  </p:clrMapOvr>
  <p:transition spd="slow" advTm="0">
    <p:dissolv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Date Placeholder 3"/>
          <p:cNvSpPr>
            <a:spLocks noGrp="1"/>
          </p:cNvSpPr>
          <p:nvPr>
            <p:ph type="dt" sz="half" idx="10"/>
          </p:nvPr>
        </p:nvSpPr>
        <p:spPr/>
        <p:txBody>
          <a:bodyPr/>
          <a:lstStyle/>
          <a:p>
            <a:fld id="{B0C255AA-07F8-4590-A301-94B761D24172}" type="datetimeFigureOut">
              <a:rPr lang="ru-RU" smtClean="0"/>
              <a:pPr/>
              <a:t>25.04.2013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C37A991-ABEC-4B14-AA20-5C9770107F03}" type="slidenum">
              <a:rPr lang="ru-RU" smtClean="0"/>
              <a:pPr/>
              <a:t>‹#›</a:t>
            </a:fld>
            <a:endParaRPr lang="ru-RU"/>
          </a:p>
        </p:txBody>
      </p:sp>
    </p:spTree>
  </p:cSld>
  <p:clrMapOvr>
    <a:masterClrMapping/>
  </p:clrMapOvr>
  <p:transition spd="slow" advTm="0">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ru-RU"/>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Date Placeholder 3"/>
          <p:cNvSpPr>
            <a:spLocks noGrp="1"/>
          </p:cNvSpPr>
          <p:nvPr>
            <p:ph type="dt" sz="half" idx="10"/>
          </p:nvPr>
        </p:nvSpPr>
        <p:spPr/>
        <p:txBody>
          <a:bodyPr/>
          <a:lstStyle/>
          <a:p>
            <a:fld id="{B0C255AA-07F8-4590-A301-94B761D24172}" type="datetimeFigureOut">
              <a:rPr lang="ru-RU" smtClean="0"/>
              <a:pPr/>
              <a:t>25.04.2013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C37A991-ABEC-4B14-AA20-5C9770107F03}" type="slidenum">
              <a:rPr lang="ru-RU" smtClean="0"/>
              <a:pPr/>
              <a:t>‹#›</a:t>
            </a:fld>
            <a:endParaRPr lang="ru-RU"/>
          </a:p>
        </p:txBody>
      </p:sp>
    </p:spTree>
  </p:cSld>
  <p:clrMapOvr>
    <a:masterClrMapping/>
  </p:clrMapOvr>
  <p:transition spd="slow" advTm="0">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0C255AA-07F8-4590-A301-94B761D24172}" type="datetimeFigureOut">
              <a:rPr lang="ru-RU" smtClean="0"/>
              <a:pPr/>
              <a:t>25.04.2013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C37A991-ABEC-4B14-AA20-5C9770107F03}" type="slidenum">
              <a:rPr lang="ru-RU" smtClean="0"/>
              <a:pPr/>
              <a:t>‹#›</a:t>
            </a:fld>
            <a:endParaRPr lang="ru-RU"/>
          </a:p>
        </p:txBody>
      </p:sp>
    </p:spTree>
  </p:cSld>
  <p:clrMapOvr>
    <a:masterClrMapping/>
  </p:clrMapOvr>
  <p:transition spd="slow" advTm="0">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0C255AA-07F8-4590-A301-94B761D24172}" type="datetimeFigureOut">
              <a:rPr lang="ru-RU" smtClean="0"/>
              <a:pPr/>
              <a:t>25.04.2013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C37A991-ABEC-4B14-AA20-5C9770107F03}" type="slidenum">
              <a:rPr lang="ru-RU" smtClean="0"/>
              <a:pPr/>
              <a:t>‹#›</a:t>
            </a:fld>
            <a:endParaRPr lang="ru-RU"/>
          </a:p>
        </p:txBody>
      </p:sp>
    </p:spTree>
  </p:cSld>
  <p:clrMapOvr>
    <a:masterClrMapping/>
  </p:clrMapOvr>
  <p:transition spd="slow" advTm="0">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0C255AA-07F8-4590-A301-94B761D24172}" type="datetimeFigureOut">
              <a:rPr lang="ru-RU" smtClean="0"/>
              <a:pPr/>
              <a:t>25.04.2013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C37A991-ABEC-4B14-AA20-5C9770107F03}" type="slidenum">
              <a:rPr lang="ru-RU" smtClean="0"/>
              <a:pPr/>
              <a:t>‹#›</a:t>
            </a:fld>
            <a:endParaRPr lang="ru-RU"/>
          </a:p>
        </p:txBody>
      </p:sp>
    </p:spTree>
  </p:cSld>
  <p:clrMapOvr>
    <a:masterClrMapping/>
  </p:clrMapOvr>
  <p:transition spd="slow" advTm="0">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ru-RU"/>
          </a:p>
        </p:txBody>
      </p:sp>
      <p:sp>
        <p:nvSpPr>
          <p:cNvPr id="3" name="Content Placeholder 2"/>
          <p:cNvSpPr>
            <a:spLocks noGrp="1"/>
          </p:cNvSpPr>
          <p:nvPr>
            <p:ph sz="half" idx="1"/>
          </p:nvPr>
        </p:nvSpPr>
        <p:spPr>
          <a:xfrm>
            <a:off x="1524000" y="1600200"/>
            <a:ext cx="3429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Content Placeholder 3"/>
          <p:cNvSpPr>
            <a:spLocks noGrp="1"/>
          </p:cNvSpPr>
          <p:nvPr>
            <p:ph sz="half" idx="2"/>
          </p:nvPr>
        </p:nvSpPr>
        <p:spPr>
          <a:xfrm>
            <a:off x="5257800" y="1600200"/>
            <a:ext cx="3429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Date Placeholder 4"/>
          <p:cNvSpPr>
            <a:spLocks noGrp="1"/>
          </p:cNvSpPr>
          <p:nvPr>
            <p:ph type="dt" sz="half" idx="10"/>
          </p:nvPr>
        </p:nvSpPr>
        <p:spPr/>
        <p:txBody>
          <a:bodyPr/>
          <a:lstStyle/>
          <a:p>
            <a:fld id="{B0C255AA-07F8-4590-A301-94B761D24172}" type="datetimeFigureOut">
              <a:rPr lang="ru-RU" smtClean="0"/>
              <a:pPr/>
              <a:t>25.04.2013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C37A991-ABEC-4B14-AA20-5C9770107F03}" type="slidenum">
              <a:rPr lang="ru-RU" smtClean="0"/>
              <a:pPr/>
              <a:t>‹#›</a:t>
            </a:fld>
            <a:endParaRPr lang="ru-RU"/>
          </a:p>
        </p:txBody>
      </p:sp>
    </p:spTree>
  </p:cSld>
  <p:clrMapOvr>
    <a:masterClrMapping/>
  </p:clrMapOvr>
  <p:transition spd="slow" advTm="0">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ru-RU"/>
          </a:p>
        </p:txBody>
      </p:sp>
      <p:sp>
        <p:nvSpPr>
          <p:cNvPr id="3" name="Text Placeholder 2"/>
          <p:cNvSpPr>
            <a:spLocks noGrp="1"/>
          </p:cNvSpPr>
          <p:nvPr>
            <p:ph type="body" idx="1"/>
          </p:nvPr>
        </p:nvSpPr>
        <p:spPr>
          <a:xfrm>
            <a:off x="1524000" y="1535113"/>
            <a:ext cx="35052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524000" y="2174875"/>
            <a:ext cx="35052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Text Placeholder 4"/>
          <p:cNvSpPr>
            <a:spLocks noGrp="1"/>
          </p:cNvSpPr>
          <p:nvPr>
            <p:ph type="body" sz="quarter" idx="3"/>
          </p:nvPr>
        </p:nvSpPr>
        <p:spPr>
          <a:xfrm>
            <a:off x="5181600" y="1535113"/>
            <a:ext cx="35052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181600" y="2174875"/>
            <a:ext cx="35052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Date Placeholder 6"/>
          <p:cNvSpPr>
            <a:spLocks noGrp="1"/>
          </p:cNvSpPr>
          <p:nvPr>
            <p:ph type="dt" sz="half" idx="10"/>
          </p:nvPr>
        </p:nvSpPr>
        <p:spPr/>
        <p:txBody>
          <a:bodyPr/>
          <a:lstStyle/>
          <a:p>
            <a:fld id="{B0C255AA-07F8-4590-A301-94B761D24172}" type="datetimeFigureOut">
              <a:rPr lang="ru-RU" smtClean="0"/>
              <a:pPr/>
              <a:t>25.04.2013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C37A991-ABEC-4B14-AA20-5C9770107F03}" type="slidenum">
              <a:rPr lang="ru-RU" smtClean="0"/>
              <a:pPr/>
              <a:t>‹#›</a:t>
            </a:fld>
            <a:endParaRPr lang="ru-RU"/>
          </a:p>
        </p:txBody>
      </p:sp>
    </p:spTree>
  </p:cSld>
  <p:clrMapOvr>
    <a:masterClrMapping/>
  </p:clrMapOvr>
  <p:transition spd="slow" advTm="0">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ru-RU"/>
          </a:p>
        </p:txBody>
      </p:sp>
      <p:sp>
        <p:nvSpPr>
          <p:cNvPr id="3" name="Date Placeholder 2"/>
          <p:cNvSpPr>
            <a:spLocks noGrp="1"/>
          </p:cNvSpPr>
          <p:nvPr>
            <p:ph type="dt" sz="half" idx="10"/>
          </p:nvPr>
        </p:nvSpPr>
        <p:spPr/>
        <p:txBody>
          <a:bodyPr/>
          <a:lstStyle/>
          <a:p>
            <a:fld id="{B0C255AA-07F8-4590-A301-94B761D24172}" type="datetimeFigureOut">
              <a:rPr lang="ru-RU" smtClean="0"/>
              <a:pPr/>
              <a:t>25.04.2013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C37A991-ABEC-4B14-AA20-5C9770107F03}" type="slidenum">
              <a:rPr lang="ru-RU" smtClean="0"/>
              <a:pPr/>
              <a:t>‹#›</a:t>
            </a:fld>
            <a:endParaRPr lang="ru-RU"/>
          </a:p>
        </p:txBody>
      </p:sp>
    </p:spTree>
  </p:cSld>
  <p:clrMapOvr>
    <a:masterClrMapping/>
  </p:clrMapOvr>
  <p:transition spd="slow" advTm="0">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C255AA-07F8-4590-A301-94B761D24172}" type="datetimeFigureOut">
              <a:rPr lang="ru-RU" smtClean="0"/>
              <a:pPr/>
              <a:t>25.04.2013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C37A991-ABEC-4B14-AA20-5C9770107F03}" type="slidenum">
              <a:rPr lang="ru-RU" smtClean="0"/>
              <a:pPr/>
              <a:t>‹#›</a:t>
            </a:fld>
            <a:endParaRPr lang="ru-RU"/>
          </a:p>
        </p:txBody>
      </p:sp>
    </p:spTree>
  </p:cSld>
  <p:clrMapOvr>
    <a:masterClrMapping/>
  </p:clrMapOvr>
  <p:transition spd="slow" advTm="0">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4000" y="274638"/>
            <a:ext cx="71628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Text Placeholder 2"/>
          <p:cNvSpPr>
            <a:spLocks noGrp="1"/>
          </p:cNvSpPr>
          <p:nvPr>
            <p:ph type="body" idx="1"/>
          </p:nvPr>
        </p:nvSpPr>
        <p:spPr>
          <a:xfrm>
            <a:off x="1524000" y="1600200"/>
            <a:ext cx="7162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Date Placeholder 3"/>
          <p:cNvSpPr>
            <a:spLocks noGrp="1"/>
          </p:cNvSpPr>
          <p:nvPr>
            <p:ph type="dt" sz="half" idx="2"/>
          </p:nvPr>
        </p:nvSpPr>
        <p:spPr>
          <a:xfrm>
            <a:off x="1524000" y="6356350"/>
            <a:ext cx="1981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C255AA-07F8-4590-A301-94B761D24172}" type="datetimeFigureOut">
              <a:rPr lang="ru-RU" smtClean="0"/>
              <a:pPr/>
              <a:t>25.04.2013</a:t>
            </a:fld>
            <a:endParaRPr lang="ru-RU"/>
          </a:p>
        </p:txBody>
      </p:sp>
      <p:sp>
        <p:nvSpPr>
          <p:cNvPr id="5" name="Footer Placeholder 4"/>
          <p:cNvSpPr>
            <a:spLocks noGrp="1"/>
          </p:cNvSpPr>
          <p:nvPr>
            <p:ph type="ftr" sz="quarter" idx="3"/>
          </p:nvPr>
        </p:nvSpPr>
        <p:spPr>
          <a:xfrm>
            <a:off x="36576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702552" y="6356350"/>
            <a:ext cx="198424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37A991-ABEC-4B14-AA20-5C9770107F0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32" r:id="rId3"/>
    <p:sldLayoutId id="2147483733"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Lst>
  <p:transition spd="slow" advTm="0">
    <p:dissolve/>
  </p:transition>
  <p:txStyles>
    <p:titleStyle>
      <a:lvl1pPr algn="ctr" defTabSz="914400" rtl="0" eaLnBrk="1" latinLnBrk="0" hangingPunct="1">
        <a:spcBef>
          <a:spcPct val="0"/>
        </a:spcBef>
        <a:buNone/>
        <a:defRPr sz="4400" b="1" kern="1200">
          <a:solidFill>
            <a:srgbClr val="E9DEEA"/>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rgbClr val="D8C4DA"/>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D8C4DA"/>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D8C4DA"/>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D8C4DA"/>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D8C4DA"/>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2714620"/>
            <a:ext cx="8077200" cy="1122359"/>
          </a:xfrm>
        </p:spPr>
        <p:txBody>
          <a:bodyPr>
            <a:normAutofit fontScale="90000"/>
          </a:bodyPr>
          <a:lstStyle/>
          <a:p>
            <a:r>
              <a:rPr lang="en-US" sz="9800" dirty="0" smtClean="0">
                <a:solidFill>
                  <a:schemeClr val="bg1"/>
                </a:solidFill>
              </a:rPr>
              <a:t>Easter Sunday</a:t>
            </a:r>
            <a:r>
              <a:rPr lang="ru-RU" dirty="0" smtClean="0"/>
              <a:t/>
            </a:r>
            <a:br>
              <a:rPr lang="ru-RU" dirty="0" smtClean="0"/>
            </a:br>
            <a:endParaRPr lang="ru-RU" dirty="0"/>
          </a:p>
        </p:txBody>
      </p:sp>
    </p:spTree>
  </p:cSld>
  <p:clrMapOvr>
    <a:masterClrMapping/>
  </p:clrMapOvr>
  <p:transition spd="slow" advTm="4290">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sz="half" idx="2"/>
          </p:nvPr>
        </p:nvSpPr>
        <p:spPr>
          <a:xfrm>
            <a:off x="1357290" y="500042"/>
            <a:ext cx="7329510" cy="5626121"/>
          </a:xfrm>
        </p:spPr>
        <p:txBody>
          <a:bodyPr>
            <a:noAutofit/>
          </a:bodyPr>
          <a:lstStyle/>
          <a:p>
            <a:r>
              <a:rPr lang="en-US" sz="2000" dirty="0" smtClean="0"/>
              <a:t>The custom of giving eggs at Easter celebrates new life. Christians remember that Jesus, after dying on the cross, rose from the dead. </a:t>
            </a:r>
            <a:r>
              <a:rPr lang="ru-RU" sz="2000" dirty="0" err="1" smtClean="0"/>
              <a:t>This</a:t>
            </a:r>
            <a:r>
              <a:rPr lang="ru-RU" sz="2000" dirty="0" smtClean="0"/>
              <a:t> </a:t>
            </a:r>
            <a:r>
              <a:rPr lang="ru-RU" sz="2000" dirty="0" err="1" smtClean="0"/>
              <a:t>miracle</a:t>
            </a:r>
            <a:r>
              <a:rPr lang="ru-RU" sz="2000" dirty="0" smtClean="0"/>
              <a:t> </a:t>
            </a:r>
            <a:r>
              <a:rPr lang="ru-RU" sz="2000" dirty="0" err="1" smtClean="0"/>
              <a:t>showed</a:t>
            </a:r>
            <a:r>
              <a:rPr lang="ru-RU" sz="2000" dirty="0" smtClean="0"/>
              <a:t> </a:t>
            </a:r>
            <a:r>
              <a:rPr lang="ru-RU" sz="2000" dirty="0" err="1" smtClean="0"/>
              <a:t>that</a:t>
            </a:r>
            <a:r>
              <a:rPr lang="ru-RU" sz="2000" dirty="0" smtClean="0"/>
              <a:t> </a:t>
            </a:r>
            <a:r>
              <a:rPr lang="ru-RU" sz="2000" dirty="0" err="1" smtClean="0"/>
              <a:t>life</a:t>
            </a:r>
            <a:r>
              <a:rPr lang="ru-RU" sz="2000" dirty="0" smtClean="0"/>
              <a:t> </a:t>
            </a:r>
            <a:r>
              <a:rPr lang="ru-RU" sz="2000" dirty="0" err="1" smtClean="0"/>
              <a:t>could</a:t>
            </a:r>
            <a:r>
              <a:rPr lang="ru-RU" sz="2000" dirty="0" smtClean="0"/>
              <a:t> </a:t>
            </a:r>
            <a:r>
              <a:rPr lang="ru-RU" sz="2000" dirty="0" err="1" smtClean="0"/>
              <a:t>win</a:t>
            </a:r>
            <a:r>
              <a:rPr lang="ru-RU" sz="2000" dirty="0" smtClean="0"/>
              <a:t> </a:t>
            </a:r>
            <a:r>
              <a:rPr lang="ru-RU" sz="2000" dirty="0" err="1" smtClean="0"/>
              <a:t>over</a:t>
            </a:r>
            <a:r>
              <a:rPr lang="ru-RU" sz="2000" dirty="0" smtClean="0"/>
              <a:t> </a:t>
            </a:r>
            <a:r>
              <a:rPr lang="ru-RU" sz="2000" dirty="0" err="1" smtClean="0"/>
              <a:t>death</a:t>
            </a:r>
            <a:r>
              <a:rPr lang="ru-RU" sz="2000" dirty="0" smtClean="0"/>
              <a:t>.</a:t>
            </a:r>
          </a:p>
          <a:p>
            <a:pPr>
              <a:buNone/>
            </a:pPr>
            <a:r>
              <a:rPr lang="en-US" sz="2000" dirty="0" smtClean="0"/>
              <a:t>        For Christians the egg is a symbol of Jesus' resurrection, as when they are cracked open they stand for the empty tomb. No-one actually knows when eggs were first used as symbols at festival times but it was long before Jesus' time. Eggs were always thought to be special because although they do not seem alive, they have life within them especially at springtime when chicks hatch out.</a:t>
            </a:r>
          </a:p>
          <a:p>
            <a:pPr>
              <a:buNone/>
            </a:pPr>
            <a:r>
              <a:rPr lang="en-US" sz="2000" dirty="0" smtClean="0"/>
              <a:t>Long ago people gave gifts of eggs carved from wood or precious stones. The first sweet eggs that were eaten were made in the last 100 years from sugar or marzipan. Since then chocolate eggs have become popular and these are given on Easter Sunday.</a:t>
            </a:r>
            <a:endParaRPr lang="ru-RU" sz="2000" dirty="0" smtClean="0"/>
          </a:p>
          <a:p>
            <a:pPr>
              <a:buNone/>
            </a:pPr>
            <a:endParaRPr lang="ru-RU" sz="2400" dirty="0" smtClean="0"/>
          </a:p>
          <a:p>
            <a:endParaRPr lang="ru-RU" sz="2400" dirty="0"/>
          </a:p>
        </p:txBody>
      </p:sp>
    </p:spTree>
  </p:cSld>
  <p:clrMapOvr>
    <a:masterClrMapping/>
  </p:clrMapOvr>
  <p:transition spd="slow" advTm="35803">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73544549_eastereggsdecorforkids31.jpg"/>
          <p:cNvPicPr>
            <a:picLocks noGrp="1" noChangeAspect="1"/>
          </p:cNvPicPr>
          <p:nvPr>
            <p:ph sz="half" idx="1"/>
          </p:nvPr>
        </p:nvPicPr>
        <p:blipFill>
          <a:blip r:embed="rId2"/>
          <a:stretch>
            <a:fillRect/>
          </a:stretch>
        </p:blipFill>
        <p:spPr>
          <a:xfrm>
            <a:off x="1428728" y="714356"/>
            <a:ext cx="2857496" cy="2857496"/>
          </a:xfrm>
          <a:prstGeom prst="rect">
            <a:avLst/>
          </a:prstGeom>
          <a:noFill/>
          <a:ln>
            <a:noFill/>
          </a:ln>
        </p:spPr>
      </p:pic>
      <p:pic>
        <p:nvPicPr>
          <p:cNvPr id="8" name="Рисунок 7" descr="73661475_022_wallpaper.jpg"/>
          <p:cNvPicPr>
            <a:picLocks noChangeAspect="1"/>
          </p:cNvPicPr>
          <p:nvPr/>
        </p:nvPicPr>
        <p:blipFill>
          <a:blip r:embed="rId3"/>
          <a:stretch>
            <a:fillRect/>
          </a:stretch>
        </p:blipFill>
        <p:spPr>
          <a:xfrm>
            <a:off x="1428728" y="4143380"/>
            <a:ext cx="3000396" cy="1875784"/>
          </a:xfrm>
          <a:prstGeom prst="rect">
            <a:avLst/>
          </a:prstGeom>
          <a:noFill/>
          <a:ln>
            <a:noFill/>
          </a:ln>
        </p:spPr>
      </p:pic>
      <p:sp>
        <p:nvSpPr>
          <p:cNvPr id="6" name="Содержимое 5"/>
          <p:cNvSpPr>
            <a:spLocks noGrp="1"/>
          </p:cNvSpPr>
          <p:nvPr>
            <p:ph sz="half" idx="2"/>
          </p:nvPr>
        </p:nvSpPr>
        <p:spPr>
          <a:xfrm>
            <a:off x="4214810" y="357166"/>
            <a:ext cx="4500570" cy="4525963"/>
          </a:xfrm>
        </p:spPr>
        <p:txBody>
          <a:bodyPr>
            <a:normAutofit fontScale="25000" lnSpcReduction="20000"/>
          </a:bodyPr>
          <a:lstStyle/>
          <a:p>
            <a:r>
              <a:rPr lang="en-US" sz="9600" dirty="0" smtClean="0"/>
              <a:t>In some countries parents tell their children the Easter Hare or Bunny has hidden chocolate eggs and they race to find them round the house or garden. Children in other countries decorate hard-boiled eggs at Easter time by painting or dyeing them.</a:t>
            </a:r>
            <a:endParaRPr lang="ru-RU" sz="9600" dirty="0" smtClean="0"/>
          </a:p>
          <a:p>
            <a:r>
              <a:rPr lang="en-US" sz="9600" dirty="0" smtClean="0"/>
              <a:t>In some countries such as the United States egg rolling is a popular Easter game. This is usually done with </a:t>
            </a:r>
            <a:r>
              <a:rPr lang="en-US" sz="9600" dirty="0" err="1" smtClean="0"/>
              <a:t>coloured</a:t>
            </a:r>
            <a:r>
              <a:rPr lang="en-US" sz="9600" dirty="0" smtClean="0"/>
              <a:t> eggs. One of the most well known events is held in America on the White House lawn. Children and parents push the eggs along through the grass with wooden spoons.</a:t>
            </a:r>
            <a:endParaRPr lang="ru-RU" sz="9600" dirty="0" smtClean="0"/>
          </a:p>
          <a:p>
            <a:r>
              <a:rPr lang="en-US" dirty="0" smtClean="0"/>
              <a:t> </a:t>
            </a:r>
            <a:endParaRPr lang="ru-RU" dirty="0" smtClean="0"/>
          </a:p>
          <a:p>
            <a:r>
              <a:rPr lang="en-US" dirty="0" smtClean="0"/>
              <a:t> </a:t>
            </a:r>
            <a:endParaRPr lang="ru-RU" dirty="0" smtClean="0"/>
          </a:p>
          <a:p>
            <a:r>
              <a:rPr lang="en-US" dirty="0" smtClean="0"/>
              <a:t> </a:t>
            </a:r>
            <a:endParaRPr lang="ru-RU" dirty="0"/>
          </a:p>
        </p:txBody>
      </p:sp>
    </p:spTree>
  </p:cSld>
  <p:clrMapOvr>
    <a:masterClrMapping/>
  </p:clrMapOvr>
  <p:transition spd="slow" advTm="23493">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r>
              <a:rPr lang="en-US" dirty="0" smtClean="0"/>
              <a:t>Easter Bunny</a:t>
            </a:r>
            <a:r>
              <a:rPr lang="ru-RU" dirty="0" smtClean="0"/>
              <a:t/>
            </a:r>
            <a:br>
              <a:rPr lang="ru-RU" dirty="0" smtClean="0"/>
            </a:br>
            <a:endParaRPr lang="ru-RU" dirty="0"/>
          </a:p>
        </p:txBody>
      </p:sp>
      <p:pic>
        <p:nvPicPr>
          <p:cNvPr id="7" name="Содержимое 6" descr="1303219654_dvew23cqggamnmx.jpeg"/>
          <p:cNvPicPr>
            <a:picLocks noGrp="1" noChangeAspect="1"/>
          </p:cNvPicPr>
          <p:nvPr>
            <p:ph sz="half" idx="1"/>
          </p:nvPr>
        </p:nvPicPr>
        <p:blipFill>
          <a:blip r:embed="rId2"/>
          <a:stretch>
            <a:fillRect/>
          </a:stretch>
        </p:blipFill>
        <p:spPr>
          <a:xfrm>
            <a:off x="1285852" y="1357298"/>
            <a:ext cx="4024218" cy="4614929"/>
          </a:xfrm>
        </p:spPr>
      </p:pic>
      <p:sp>
        <p:nvSpPr>
          <p:cNvPr id="6" name="Содержимое 5"/>
          <p:cNvSpPr>
            <a:spLocks noGrp="1"/>
          </p:cNvSpPr>
          <p:nvPr>
            <p:ph sz="half" idx="2"/>
          </p:nvPr>
        </p:nvSpPr>
        <p:spPr/>
        <p:txBody>
          <a:bodyPr>
            <a:normAutofit fontScale="85000" lnSpcReduction="20000"/>
          </a:bodyPr>
          <a:lstStyle/>
          <a:p>
            <a:r>
              <a:rPr lang="en-US" dirty="0" smtClean="0"/>
              <a:t>Rabbits have been associated with springtime since ancient times. It is believed that the Anglo-Saxon Goddess of Spring, </a:t>
            </a:r>
            <a:r>
              <a:rPr lang="en-US" dirty="0" err="1" smtClean="0"/>
              <a:t>Eostre</a:t>
            </a:r>
            <a:r>
              <a:rPr lang="en-US" dirty="0" smtClean="0"/>
              <a:t> had a hare as her companion. The hare </a:t>
            </a:r>
            <a:r>
              <a:rPr lang="en-US" dirty="0" err="1" smtClean="0"/>
              <a:t>symbolises</a:t>
            </a:r>
            <a:r>
              <a:rPr lang="en-US" dirty="0" smtClean="0"/>
              <a:t> fertility and rebirth. Later Christians changed the symbol of the hare to the Easter bunny.</a:t>
            </a:r>
            <a:endParaRPr lang="ru-RU" dirty="0" smtClean="0"/>
          </a:p>
          <a:p>
            <a:endParaRPr lang="ru-RU" dirty="0"/>
          </a:p>
        </p:txBody>
      </p:sp>
    </p:spTree>
  </p:cSld>
  <p:clrMapOvr>
    <a:masterClrMapping/>
  </p:clrMapOvr>
  <p:transition spd="slow" advTm="12371">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sz="half" idx="2"/>
          </p:nvPr>
        </p:nvSpPr>
        <p:spPr>
          <a:xfrm>
            <a:off x="1500166" y="285728"/>
            <a:ext cx="7186634" cy="2357454"/>
          </a:xfrm>
        </p:spPr>
        <p:txBody>
          <a:bodyPr/>
          <a:lstStyle/>
          <a:p>
            <a:r>
              <a:rPr lang="en-US" dirty="0" smtClean="0"/>
              <a:t>The tradition is that the Easter bunny leaves Easter eggs on Easter Sunday. Parents hide eggs in the garden and the children go on an egg hunt to find them.</a:t>
            </a:r>
            <a:endParaRPr lang="ru-RU" dirty="0" smtClean="0"/>
          </a:p>
          <a:p>
            <a:endParaRPr lang="ru-RU" dirty="0"/>
          </a:p>
        </p:txBody>
      </p:sp>
      <p:pic>
        <p:nvPicPr>
          <p:cNvPr id="7" name="Содержимое 6" descr="Girl hunting for Easter eggs"/>
          <p:cNvPicPr>
            <a:picLocks noGrp="1"/>
          </p:cNvPicPr>
          <p:nvPr>
            <p:ph sz="half" idx="1"/>
          </p:nvPr>
        </p:nvPicPr>
        <p:blipFill>
          <a:blip r:embed="rId2"/>
          <a:srcRect/>
          <a:stretch>
            <a:fillRect/>
          </a:stretch>
        </p:blipFill>
        <p:spPr bwMode="auto">
          <a:xfrm flipH="1">
            <a:off x="1714480" y="2214554"/>
            <a:ext cx="6478721" cy="4214834"/>
          </a:xfrm>
          <a:prstGeom prst="rect">
            <a:avLst/>
          </a:prstGeom>
          <a:noFill/>
          <a:ln w="9525">
            <a:noFill/>
            <a:miter lim="800000"/>
            <a:headEnd/>
            <a:tailEnd/>
          </a:ln>
        </p:spPr>
      </p:pic>
    </p:spTree>
  </p:cSld>
  <p:clrMapOvr>
    <a:masterClrMapping/>
  </p:clrMapOvr>
  <p:transition spd="slow" advTm="7129">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2"/>
          </p:nvPr>
        </p:nvSpPr>
        <p:spPr>
          <a:xfrm>
            <a:off x="1142976" y="214291"/>
            <a:ext cx="7715304" cy="2571767"/>
          </a:xfrm>
        </p:spPr>
        <p:txBody>
          <a:bodyPr>
            <a:normAutofit/>
          </a:bodyPr>
          <a:lstStyle/>
          <a:p>
            <a:r>
              <a:rPr lang="en-US" dirty="0" smtClean="0"/>
              <a:t>The idea of an egg-laying rabbit was taken to America in the 1700's German immigrants. They told their children to make 'nests' with their caps and bonnets, and if they were good the Easter bunny would leave them </a:t>
            </a:r>
            <a:r>
              <a:rPr lang="en-US" dirty="0" err="1" smtClean="0"/>
              <a:t>coloured</a:t>
            </a:r>
            <a:r>
              <a:rPr lang="en-US" dirty="0" smtClean="0"/>
              <a:t> eggs. </a:t>
            </a:r>
            <a:endParaRPr lang="ru-RU" dirty="0" smtClean="0"/>
          </a:p>
          <a:p>
            <a:endParaRPr lang="ru-RU" dirty="0"/>
          </a:p>
        </p:txBody>
      </p:sp>
      <p:pic>
        <p:nvPicPr>
          <p:cNvPr id="7" name="Содержимое 6" descr="x_efb55eb1.jpg"/>
          <p:cNvPicPr>
            <a:picLocks noGrp="1" noChangeAspect="1"/>
          </p:cNvPicPr>
          <p:nvPr>
            <p:ph sz="half" idx="1"/>
          </p:nvPr>
        </p:nvPicPr>
        <p:blipFill>
          <a:blip r:embed="rId2"/>
          <a:stretch>
            <a:fillRect/>
          </a:stretch>
        </p:blipFill>
        <p:spPr>
          <a:xfrm>
            <a:off x="2500298" y="2643182"/>
            <a:ext cx="5286412" cy="4008572"/>
          </a:xfrm>
        </p:spPr>
      </p:pic>
    </p:spTree>
  </p:cSld>
  <p:clrMapOvr>
    <a:masterClrMapping/>
  </p:clrMapOvr>
  <p:transition spd="slow" advTm="11685">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Содержимое 12" descr="jfe0sh.jpg"/>
          <p:cNvPicPr>
            <a:picLocks noGrp="1" noChangeAspect="1"/>
          </p:cNvPicPr>
          <p:nvPr>
            <p:ph idx="1"/>
          </p:nvPr>
        </p:nvPicPr>
        <p:blipFill>
          <a:blip r:embed="rId2"/>
          <a:stretch>
            <a:fillRect/>
          </a:stretch>
        </p:blipFill>
        <p:spPr>
          <a:xfrm>
            <a:off x="2000232" y="1214422"/>
            <a:ext cx="6226203" cy="4643446"/>
          </a:xfrm>
        </p:spPr>
      </p:pic>
    </p:spTree>
  </p:cSld>
  <p:clrMapOvr>
    <a:masterClrMapping/>
  </p:clrMapOvr>
  <p:transition spd="slow" advTm="7301">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r>
              <a:rPr lang="en-US" dirty="0" smtClean="0"/>
              <a:t>Easter Sunday</a:t>
            </a:r>
            <a:r>
              <a:rPr lang="ru-RU" dirty="0" smtClean="0"/>
              <a:t/>
            </a:r>
            <a:br>
              <a:rPr lang="ru-RU" dirty="0" smtClean="0"/>
            </a:br>
            <a:endParaRPr lang="ru-RU" dirty="0"/>
          </a:p>
        </p:txBody>
      </p:sp>
      <p:pic>
        <p:nvPicPr>
          <p:cNvPr id="7" name="Содержимое 6" descr="7c295fa0d21daa78f4d7ea955b20b932.jpg"/>
          <p:cNvPicPr>
            <a:picLocks noGrp="1" noChangeAspect="1"/>
          </p:cNvPicPr>
          <p:nvPr>
            <p:ph sz="half" idx="1"/>
          </p:nvPr>
        </p:nvPicPr>
        <p:blipFill>
          <a:blip r:embed="rId2"/>
          <a:stretch>
            <a:fillRect/>
          </a:stretch>
        </p:blipFill>
        <p:spPr>
          <a:xfrm>
            <a:off x="1571604" y="1928802"/>
            <a:ext cx="3429000" cy="3506007"/>
          </a:xfrm>
          <a:prstGeom prst="rect">
            <a:avLst/>
          </a:prstGeom>
          <a:ln>
            <a:noFill/>
          </a:ln>
          <a:effectLst>
            <a:outerShdw blurRad="292100" dist="139700" dir="2700000" algn="tl" rotWithShape="0">
              <a:srgbClr val="333333">
                <a:alpha val="65000"/>
              </a:srgbClr>
            </a:outerShdw>
          </a:effectLst>
        </p:spPr>
      </p:pic>
      <p:sp>
        <p:nvSpPr>
          <p:cNvPr id="6" name="Содержимое 5"/>
          <p:cNvSpPr>
            <a:spLocks noGrp="1"/>
          </p:cNvSpPr>
          <p:nvPr>
            <p:ph sz="half" idx="2"/>
          </p:nvPr>
        </p:nvSpPr>
        <p:spPr/>
        <p:txBody>
          <a:bodyPr>
            <a:normAutofit fontScale="70000" lnSpcReduction="20000"/>
          </a:bodyPr>
          <a:lstStyle/>
          <a:p>
            <a:r>
              <a:rPr lang="en-US" dirty="0" smtClean="0"/>
              <a:t>Easter Sunday is a happy day for Christians because they believe that Jesus rose from the dead on this day. They believe that Jesus' resurrection or coming alive shows that death is not the end of everything. Many go to church to thank God for Jesus' life. Church bells are rung and churches are decorated with flowers such as white lilies which are associated with Easter. The colours in the church change to white or gold which are thought to be the best colours.</a:t>
            </a:r>
            <a:endParaRPr lang="ru-RU" dirty="0" smtClean="0"/>
          </a:p>
          <a:p>
            <a:endParaRPr lang="ru-RU" dirty="0"/>
          </a:p>
        </p:txBody>
      </p:sp>
    </p:spTree>
  </p:cSld>
  <p:clrMapOvr>
    <a:masterClrMapping/>
  </p:clrMapOvr>
  <p:transition spd="slow" advTm="21060">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1330755385_c8vhq0buoz1tisr.jpeg"/>
          <p:cNvPicPr>
            <a:picLocks noGrp="1" noChangeAspect="1"/>
          </p:cNvPicPr>
          <p:nvPr>
            <p:ph sz="half" idx="1"/>
          </p:nvPr>
        </p:nvPicPr>
        <p:blipFill>
          <a:blip r:embed="rId2"/>
          <a:stretch>
            <a:fillRect/>
          </a:stretch>
        </p:blipFill>
        <p:spPr>
          <a:xfrm>
            <a:off x="1524000" y="1772920"/>
            <a:ext cx="3429000" cy="3080385"/>
          </a:xfrm>
        </p:spPr>
      </p:pic>
      <p:sp>
        <p:nvSpPr>
          <p:cNvPr id="6" name="Содержимое 5"/>
          <p:cNvSpPr>
            <a:spLocks noGrp="1"/>
          </p:cNvSpPr>
          <p:nvPr>
            <p:ph sz="half" idx="2"/>
          </p:nvPr>
        </p:nvSpPr>
        <p:spPr>
          <a:xfrm>
            <a:off x="5257800" y="500042"/>
            <a:ext cx="3429000" cy="5626121"/>
          </a:xfrm>
        </p:spPr>
        <p:txBody>
          <a:bodyPr>
            <a:normAutofit fontScale="85000" lnSpcReduction="10000"/>
          </a:bodyPr>
          <a:lstStyle/>
          <a:p>
            <a:r>
              <a:rPr lang="en-US" dirty="0" smtClean="0"/>
              <a:t>There are many customs associated with Easter Day which involve eggs. For this reason Easter Day used to be known as Egg Sunday. For the last two hundred years in Britain the custom of giving children chocolate eggs has been popular while in Europe and America parents hide chocolate eggs in the garden for children to find. </a:t>
            </a:r>
            <a:endParaRPr lang="ru-RU" dirty="0"/>
          </a:p>
        </p:txBody>
      </p:sp>
    </p:spTree>
  </p:cSld>
  <p:clrMapOvr>
    <a:masterClrMapping/>
  </p:clrMapOvr>
  <p:transition spd="slow" advTm="9781">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sz="half" idx="2"/>
          </p:nvPr>
        </p:nvSpPr>
        <p:spPr>
          <a:xfrm>
            <a:off x="5214942" y="642918"/>
            <a:ext cx="3429000" cy="6572296"/>
          </a:xfrm>
        </p:spPr>
        <p:txBody>
          <a:bodyPr>
            <a:normAutofit fontScale="77500" lnSpcReduction="20000"/>
          </a:bodyPr>
          <a:lstStyle/>
          <a:p>
            <a:r>
              <a:rPr lang="en-US" dirty="0" smtClean="0"/>
              <a:t>In many countries children are given hard boiled eggs and it is also a custom for children to decorate these by painting or dyeing them in bright colours.</a:t>
            </a:r>
            <a:endParaRPr lang="ru-RU" dirty="0" smtClean="0"/>
          </a:p>
          <a:p>
            <a:r>
              <a:rPr lang="en-US" dirty="0" smtClean="0"/>
              <a:t>Eggs were always thought to be special even before Jesus was born. It is because they are associated with new life when the chick breaks from the egg. After Jesus had risen from the dead it was easy to think of eggs as a sign of new life. So eggs have always been part of celebrations at Easter.</a:t>
            </a:r>
            <a:endParaRPr lang="ru-RU" dirty="0" smtClean="0"/>
          </a:p>
          <a:p>
            <a:endParaRPr lang="ru-RU" dirty="0"/>
          </a:p>
        </p:txBody>
      </p:sp>
      <p:pic>
        <p:nvPicPr>
          <p:cNvPr id="9" name="Содержимое 8" descr="2147_big.jpg"/>
          <p:cNvPicPr>
            <a:picLocks noGrp="1" noChangeAspect="1"/>
          </p:cNvPicPr>
          <p:nvPr>
            <p:ph sz="half" idx="1"/>
          </p:nvPr>
        </p:nvPicPr>
        <p:blipFill>
          <a:blip r:embed="rId2"/>
          <a:stretch>
            <a:fillRect/>
          </a:stretch>
        </p:blipFill>
        <p:spPr>
          <a:xfrm>
            <a:off x="1643042" y="500042"/>
            <a:ext cx="3317085" cy="3120030"/>
          </a:xfrm>
        </p:spPr>
      </p:pic>
      <p:pic>
        <p:nvPicPr>
          <p:cNvPr id="10" name="Рисунок 9" descr="65694.jpeg"/>
          <p:cNvPicPr>
            <a:picLocks noChangeAspect="1"/>
          </p:cNvPicPr>
          <p:nvPr/>
        </p:nvPicPr>
        <p:blipFill>
          <a:blip r:embed="rId3"/>
          <a:stretch>
            <a:fillRect/>
          </a:stretch>
        </p:blipFill>
        <p:spPr>
          <a:xfrm>
            <a:off x="1357290" y="3857628"/>
            <a:ext cx="4022000" cy="2512203"/>
          </a:xfrm>
          <a:prstGeom prst="rect">
            <a:avLst/>
          </a:prstGeom>
        </p:spPr>
      </p:pic>
    </p:spTree>
  </p:cSld>
  <p:clrMapOvr>
    <a:masterClrMapping/>
  </p:clrMapOvr>
  <p:transition spd="slow" advTm="15553">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r>
              <a:rPr lang="en-US" dirty="0" smtClean="0"/>
              <a:t>When is Easter?</a:t>
            </a:r>
            <a:r>
              <a:rPr lang="ru-RU" dirty="0" smtClean="0"/>
              <a:t/>
            </a:r>
            <a:br>
              <a:rPr lang="ru-RU" dirty="0" smtClean="0"/>
            </a:br>
            <a:endParaRPr lang="ru-RU" dirty="0"/>
          </a:p>
        </p:txBody>
      </p:sp>
      <p:sp>
        <p:nvSpPr>
          <p:cNvPr id="5" name="Содержимое 4"/>
          <p:cNvSpPr>
            <a:spLocks noGrp="1"/>
          </p:cNvSpPr>
          <p:nvPr>
            <p:ph sz="half" idx="1"/>
          </p:nvPr>
        </p:nvSpPr>
        <p:spPr>
          <a:xfrm>
            <a:off x="5429256" y="1357298"/>
            <a:ext cx="3143240" cy="4697427"/>
          </a:xfrm>
        </p:spPr>
        <p:txBody>
          <a:bodyPr>
            <a:normAutofit fontScale="77500" lnSpcReduction="20000"/>
          </a:bodyPr>
          <a:lstStyle/>
          <a:p>
            <a:r>
              <a:rPr lang="en-US" dirty="0" smtClean="0"/>
              <a:t>In fact not only is Easter a movable feast but it happens on different dates depending on where in the world you live. The reason for this is that in western churches such as in the UK, America and Australia, we use the Gregorian calendar rather than the Julian calendar used in eastern churches.</a:t>
            </a:r>
            <a:endParaRPr lang="ru-RU" dirty="0" smtClean="0"/>
          </a:p>
          <a:p>
            <a:endParaRPr lang="ru-RU" dirty="0"/>
          </a:p>
        </p:txBody>
      </p:sp>
      <p:sp>
        <p:nvSpPr>
          <p:cNvPr id="6" name="Содержимое 5"/>
          <p:cNvSpPr>
            <a:spLocks noGrp="1"/>
          </p:cNvSpPr>
          <p:nvPr>
            <p:ph sz="half" idx="2"/>
          </p:nvPr>
        </p:nvSpPr>
        <p:spPr>
          <a:xfrm>
            <a:off x="1357290" y="1500174"/>
            <a:ext cx="3429000" cy="4525963"/>
          </a:xfrm>
        </p:spPr>
        <p:txBody>
          <a:bodyPr>
            <a:normAutofit fontScale="77500" lnSpcReduction="20000"/>
          </a:bodyPr>
          <a:lstStyle/>
          <a:p>
            <a:r>
              <a:rPr lang="en-US" dirty="0" smtClean="0"/>
              <a:t>Easter Day is always on </a:t>
            </a:r>
            <a:r>
              <a:rPr lang="en-US" dirty="0" smtClean="0"/>
              <a:t>Sunday </a:t>
            </a:r>
            <a:r>
              <a:rPr lang="en-US" dirty="0" smtClean="0"/>
              <a:t>but the date varies unlike Christmas, which is always on 25 December. Many years ago Christians decided that Easter Day always be on the Sunday following the first full moon after the first day of Spring, around 21 March. This means that Easter can be as early as 22 March or as late as 25 April.</a:t>
            </a:r>
            <a:endParaRPr lang="ru-RU" dirty="0" smtClean="0"/>
          </a:p>
          <a:p>
            <a:endParaRPr lang="ru-RU" dirty="0"/>
          </a:p>
        </p:txBody>
      </p:sp>
    </p:spTree>
  </p:cSld>
  <p:clrMapOvr>
    <a:masterClrMapping/>
  </p:clrMapOvr>
  <p:transition spd="slow" advTm="21497">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одержимое 7"/>
          <p:cNvSpPr>
            <a:spLocks noGrp="1"/>
          </p:cNvSpPr>
          <p:nvPr>
            <p:ph idx="1"/>
          </p:nvPr>
        </p:nvSpPr>
        <p:spPr>
          <a:xfrm>
            <a:off x="571472" y="1600201"/>
            <a:ext cx="8572528" cy="2971808"/>
          </a:xfrm>
        </p:spPr>
        <p:txBody>
          <a:bodyPr>
            <a:normAutofit/>
          </a:bodyPr>
          <a:lstStyle/>
          <a:p>
            <a:r>
              <a:rPr lang="en-US" dirty="0" smtClean="0"/>
              <a:t>    </a:t>
            </a:r>
            <a:r>
              <a:rPr lang="ru-RU" dirty="0" err="1" smtClean="0"/>
              <a:t>Western</a:t>
            </a:r>
            <a:r>
              <a:rPr lang="ru-RU" dirty="0" smtClean="0"/>
              <a:t> </a:t>
            </a:r>
            <a:r>
              <a:rPr lang="ru-RU" dirty="0" err="1" smtClean="0"/>
              <a:t>Churches</a:t>
            </a:r>
            <a:r>
              <a:rPr lang="en-US" dirty="0" smtClean="0"/>
              <a:t>               </a:t>
            </a:r>
            <a:r>
              <a:rPr lang="ru-RU" dirty="0" err="1" smtClean="0"/>
              <a:t>Eastern</a:t>
            </a:r>
            <a:r>
              <a:rPr lang="ru-RU" dirty="0" smtClean="0"/>
              <a:t> </a:t>
            </a:r>
            <a:r>
              <a:rPr lang="ru-RU" dirty="0" err="1" smtClean="0"/>
              <a:t>Churches</a:t>
            </a:r>
            <a:endParaRPr lang="ru-RU" dirty="0" smtClean="0"/>
          </a:p>
          <a:p>
            <a:r>
              <a:rPr lang="ru-RU" dirty="0" smtClean="0"/>
              <a:t>2013</a:t>
            </a:r>
            <a:r>
              <a:rPr lang="en-US" dirty="0" smtClean="0"/>
              <a:t>   </a:t>
            </a:r>
            <a:r>
              <a:rPr lang="ru-RU" dirty="0" smtClean="0"/>
              <a:t>31 </a:t>
            </a:r>
            <a:r>
              <a:rPr lang="ru-RU" dirty="0" err="1" smtClean="0"/>
              <a:t>March</a:t>
            </a:r>
            <a:r>
              <a:rPr lang="ru-RU" dirty="0" smtClean="0"/>
              <a:t>, 2013</a:t>
            </a:r>
            <a:r>
              <a:rPr lang="en-US" dirty="0" smtClean="0"/>
              <a:t>                  </a:t>
            </a:r>
            <a:r>
              <a:rPr lang="ru-RU" dirty="0" smtClean="0"/>
              <a:t>05 </a:t>
            </a:r>
            <a:r>
              <a:rPr lang="ru-RU" dirty="0" err="1" smtClean="0"/>
              <a:t>May</a:t>
            </a:r>
            <a:r>
              <a:rPr lang="ru-RU" dirty="0" smtClean="0"/>
              <a:t>, 2013</a:t>
            </a:r>
          </a:p>
          <a:p>
            <a:r>
              <a:rPr lang="ru-RU" dirty="0" smtClean="0"/>
              <a:t>2014</a:t>
            </a:r>
            <a:r>
              <a:rPr lang="en-US" dirty="0" smtClean="0"/>
              <a:t>    </a:t>
            </a:r>
            <a:r>
              <a:rPr lang="ru-RU" dirty="0" smtClean="0"/>
              <a:t>20 </a:t>
            </a:r>
            <a:r>
              <a:rPr lang="ru-RU" dirty="0" err="1" smtClean="0"/>
              <a:t>April</a:t>
            </a:r>
            <a:r>
              <a:rPr lang="ru-RU" dirty="0" smtClean="0"/>
              <a:t>, 2014</a:t>
            </a:r>
            <a:r>
              <a:rPr lang="en-US" dirty="0" smtClean="0"/>
              <a:t>                    </a:t>
            </a:r>
            <a:r>
              <a:rPr lang="ru-RU" dirty="0" smtClean="0"/>
              <a:t>20 </a:t>
            </a:r>
            <a:r>
              <a:rPr lang="ru-RU" dirty="0" err="1" smtClean="0"/>
              <a:t>April</a:t>
            </a:r>
            <a:r>
              <a:rPr lang="ru-RU" dirty="0" smtClean="0"/>
              <a:t>, 2014</a:t>
            </a:r>
          </a:p>
          <a:p>
            <a:endParaRPr lang="ru-RU" dirty="0"/>
          </a:p>
        </p:txBody>
      </p:sp>
    </p:spTree>
  </p:cSld>
  <p:clrMapOvr>
    <a:masterClrMapping/>
  </p:clrMapOvr>
  <p:transition spd="slow" advTm="4290">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What is Easter?</a:t>
            </a:r>
            <a:r>
              <a:rPr lang="ru-RU" dirty="0" smtClean="0"/>
              <a:t/>
            </a:r>
            <a:br>
              <a:rPr lang="ru-RU" dirty="0" smtClean="0"/>
            </a:br>
            <a:endParaRPr lang="ru-RU" dirty="0"/>
          </a:p>
        </p:txBody>
      </p:sp>
      <p:pic>
        <p:nvPicPr>
          <p:cNvPr id="6" name="Содержимое 5" descr="85806588_3209185_496.jpg"/>
          <p:cNvPicPr>
            <a:picLocks noGrp="1" noChangeAspect="1"/>
          </p:cNvPicPr>
          <p:nvPr>
            <p:ph sz="half" idx="1"/>
          </p:nvPr>
        </p:nvPicPr>
        <p:blipFill>
          <a:blip r:embed="rId2"/>
          <a:stretch>
            <a:fillRect/>
          </a:stretch>
        </p:blipFill>
        <p:spPr>
          <a:xfrm>
            <a:off x="1357290" y="2000240"/>
            <a:ext cx="4198421" cy="3363130"/>
          </a:xfrm>
        </p:spPr>
      </p:pic>
      <p:sp>
        <p:nvSpPr>
          <p:cNvPr id="5" name="Содержимое 4"/>
          <p:cNvSpPr>
            <a:spLocks noGrp="1"/>
          </p:cNvSpPr>
          <p:nvPr>
            <p:ph sz="half" idx="2"/>
          </p:nvPr>
        </p:nvSpPr>
        <p:spPr/>
        <p:txBody>
          <a:bodyPr>
            <a:normAutofit fontScale="85000" lnSpcReduction="10000"/>
          </a:bodyPr>
          <a:lstStyle/>
          <a:p>
            <a:r>
              <a:rPr lang="en-US" dirty="0" smtClean="0"/>
              <a:t>Easter is the most important Christian festival. Christians are followers of Jesus Christ who lived about 2000 years ago in a country called Palestine. They believe that Jesus was the son of God. At Easter time Christians remember the last week of Jesus' life.</a:t>
            </a:r>
            <a:endParaRPr lang="ru-RU" dirty="0" smtClean="0"/>
          </a:p>
          <a:p>
            <a:endParaRPr lang="ru-RU" dirty="0"/>
          </a:p>
        </p:txBody>
      </p:sp>
    </p:spTree>
  </p:cSld>
  <p:clrMapOvr>
    <a:masterClrMapping/>
  </p:clrMapOvr>
  <p:transition spd="slow" advTm="12854">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571604" y="642918"/>
            <a:ext cx="7162800" cy="1143000"/>
          </a:xfrm>
        </p:spPr>
        <p:txBody>
          <a:bodyPr>
            <a:normAutofit fontScale="90000"/>
          </a:bodyPr>
          <a:lstStyle/>
          <a:p>
            <a:r>
              <a:rPr lang="en-US" dirty="0" smtClean="0"/>
              <a:t>How did Easter get its name?</a:t>
            </a:r>
            <a:r>
              <a:rPr lang="ru-RU" dirty="0" smtClean="0"/>
              <a:t/>
            </a:r>
            <a:br>
              <a:rPr lang="ru-RU" dirty="0" smtClean="0"/>
            </a:br>
            <a:endParaRPr lang="ru-RU" dirty="0"/>
          </a:p>
        </p:txBody>
      </p:sp>
      <p:pic>
        <p:nvPicPr>
          <p:cNvPr id="7" name="Содержимое 6" descr="0_5ca9e_710ceb72_L.jpg"/>
          <p:cNvPicPr>
            <a:picLocks noGrp="1" noChangeAspect="1"/>
          </p:cNvPicPr>
          <p:nvPr>
            <p:ph sz="half" idx="1"/>
          </p:nvPr>
        </p:nvPicPr>
        <p:blipFill>
          <a:blip r:embed="rId2"/>
          <a:stretch>
            <a:fillRect/>
          </a:stretch>
        </p:blipFill>
        <p:spPr>
          <a:xfrm>
            <a:off x="1857356" y="1643050"/>
            <a:ext cx="2715578" cy="4525963"/>
          </a:xfrm>
        </p:spPr>
      </p:pic>
      <p:sp>
        <p:nvSpPr>
          <p:cNvPr id="6" name="Содержимое 5"/>
          <p:cNvSpPr>
            <a:spLocks noGrp="1"/>
          </p:cNvSpPr>
          <p:nvPr>
            <p:ph sz="half" idx="2"/>
          </p:nvPr>
        </p:nvSpPr>
        <p:spPr/>
        <p:txBody>
          <a:bodyPr>
            <a:normAutofit fontScale="85000" lnSpcReduction="20000"/>
          </a:bodyPr>
          <a:lstStyle/>
          <a:p>
            <a:r>
              <a:rPr lang="en-US" dirty="0" smtClean="0"/>
              <a:t>Long before Jesus was born some people in Europe worshipped the Goddess of Spring, whose had the name '</a:t>
            </a:r>
            <a:r>
              <a:rPr lang="en-US" dirty="0" err="1" smtClean="0"/>
              <a:t>Eostre</a:t>
            </a:r>
            <a:r>
              <a:rPr lang="en-US" dirty="0" smtClean="0"/>
              <a:t>'. They thought that the sun died in winter and was born again in Spring. They thought the goddess brought the spring and with it the sun would get stronger. </a:t>
            </a:r>
            <a:r>
              <a:rPr lang="ru-RU" dirty="0" err="1" smtClean="0"/>
              <a:t>Some</a:t>
            </a:r>
            <a:r>
              <a:rPr lang="ru-RU" dirty="0" smtClean="0"/>
              <a:t> </a:t>
            </a:r>
            <a:r>
              <a:rPr lang="ru-RU" dirty="0" err="1" smtClean="0"/>
              <a:t>believe</a:t>
            </a:r>
            <a:r>
              <a:rPr lang="ru-RU" dirty="0" smtClean="0"/>
              <a:t> </a:t>
            </a:r>
            <a:r>
              <a:rPr lang="ru-RU" dirty="0" err="1" smtClean="0"/>
              <a:t>that</a:t>
            </a:r>
            <a:r>
              <a:rPr lang="ru-RU" dirty="0" smtClean="0"/>
              <a:t> </a:t>
            </a:r>
            <a:r>
              <a:rPr lang="ru-RU" dirty="0" err="1" smtClean="0"/>
              <a:t>Easter</a:t>
            </a:r>
            <a:r>
              <a:rPr lang="ru-RU" dirty="0" smtClean="0"/>
              <a:t> </a:t>
            </a:r>
            <a:r>
              <a:rPr lang="ru-RU" dirty="0" err="1" smtClean="0"/>
              <a:t>got</a:t>
            </a:r>
            <a:r>
              <a:rPr lang="ru-RU" dirty="0" smtClean="0"/>
              <a:t> </a:t>
            </a:r>
            <a:r>
              <a:rPr lang="ru-RU" dirty="0" err="1" smtClean="0"/>
              <a:t>its</a:t>
            </a:r>
            <a:r>
              <a:rPr lang="ru-RU" dirty="0" smtClean="0"/>
              <a:t> </a:t>
            </a:r>
            <a:r>
              <a:rPr lang="ru-RU" dirty="0" err="1" smtClean="0"/>
              <a:t>name</a:t>
            </a:r>
            <a:r>
              <a:rPr lang="ru-RU" dirty="0" smtClean="0"/>
              <a:t> </a:t>
            </a:r>
            <a:r>
              <a:rPr lang="ru-RU" dirty="0" err="1" smtClean="0"/>
              <a:t>from</a:t>
            </a:r>
            <a:r>
              <a:rPr lang="ru-RU" dirty="0" smtClean="0"/>
              <a:t> </a:t>
            </a:r>
            <a:r>
              <a:rPr lang="ru-RU" dirty="0" err="1" smtClean="0"/>
              <a:t>her</a:t>
            </a:r>
            <a:r>
              <a:rPr lang="ru-RU" dirty="0" smtClean="0"/>
              <a:t>.</a:t>
            </a:r>
          </a:p>
          <a:p>
            <a:endParaRPr lang="ru-RU" dirty="0"/>
          </a:p>
        </p:txBody>
      </p:sp>
    </p:spTree>
  </p:cSld>
  <p:clrMapOvr>
    <a:masterClrMapping/>
  </p:clrMapOvr>
  <p:transition spd="slow" advTm="20187">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Easter Eggs</a:t>
            </a:r>
            <a:r>
              <a:rPr lang="ru-RU" dirty="0" smtClean="0"/>
              <a:t/>
            </a:r>
            <a:br>
              <a:rPr lang="ru-RU" dirty="0" smtClean="0"/>
            </a:br>
            <a:endParaRPr lang="ru-RU" dirty="0"/>
          </a:p>
        </p:txBody>
      </p:sp>
      <p:pic>
        <p:nvPicPr>
          <p:cNvPr id="4" name="Содержимое 3" descr="Easter_eggs_-_straw_decoration.jpg"/>
          <p:cNvPicPr>
            <a:picLocks noGrp="1" noChangeAspect="1"/>
          </p:cNvPicPr>
          <p:nvPr>
            <p:ph idx="1"/>
          </p:nvPr>
        </p:nvPicPr>
        <p:blipFill>
          <a:blip r:embed="rId2"/>
          <a:stretch>
            <a:fillRect/>
          </a:stretch>
        </p:blipFill>
        <p:spPr>
          <a:xfrm>
            <a:off x="2088091" y="1600200"/>
            <a:ext cx="6034617" cy="4525963"/>
          </a:xfrm>
        </p:spPr>
      </p:pic>
    </p:spTree>
  </p:cSld>
  <p:clrMapOvr>
    <a:masterClrMapping/>
  </p:clrMapOvr>
  <p:transition spd="slow" advTm="2481">
    <p:dissolv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TS030005278</Template>
  <TotalTime>151</TotalTime>
  <Words>908</Words>
  <Application>Microsoft Office PowerPoint</Application>
  <PresentationFormat>Экран (4:3)</PresentationFormat>
  <Paragraphs>29</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Easter Sunday </vt:lpstr>
      <vt:lpstr>Easter Sunday </vt:lpstr>
      <vt:lpstr>Слайд 3</vt:lpstr>
      <vt:lpstr>Слайд 4</vt:lpstr>
      <vt:lpstr>When is Easter? </vt:lpstr>
      <vt:lpstr>Слайд 6</vt:lpstr>
      <vt:lpstr>What is Easter? </vt:lpstr>
      <vt:lpstr>How did Easter get its name? </vt:lpstr>
      <vt:lpstr>Easter Eggs </vt:lpstr>
      <vt:lpstr>Слайд 10</vt:lpstr>
      <vt:lpstr>Слайд 11</vt:lpstr>
      <vt:lpstr>Easter Bunny </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Lenovo</dc:creator>
  <cp:lastModifiedBy>Админ</cp:lastModifiedBy>
  <cp:revision>9</cp:revision>
  <dcterms:created xsi:type="dcterms:W3CDTF">2013-04-24T19:29:09Z</dcterms:created>
  <dcterms:modified xsi:type="dcterms:W3CDTF">2013-04-25T14:56:05Z</dcterms:modified>
</cp:coreProperties>
</file>