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6" r:id="rId10"/>
    <p:sldId id="267" r:id="rId11"/>
    <p:sldId id="263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15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45E712-D08A-4B6A-8614-93C7AB6C5BC4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163B8F-A1A5-496D-A3BD-3059181001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8461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63B8F-A1A5-496D-A3BD-3059181001D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00519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63B8F-A1A5-496D-A3BD-3059181001D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1924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63B8F-A1A5-496D-A3BD-3059181001D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3242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63B8F-A1A5-496D-A3BD-3059181001D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53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Упражнения направлены на нормализацию мышечного тонуса, исправление неправильных поз, развитие статической выносливости,</a:t>
            </a:r>
            <a:r>
              <a:rPr lang="ru-RU" baseline="0" dirty="0" smtClean="0"/>
              <a:t> упорядочение темпа движений, синхронного взаимодействия между движениями и речью, запоминание серии двигательных актов, воспитание быстроты реакции на словесные инструкции, развитие тонких двигательных координаций (для навыков письма)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163B8F-A1A5-496D-A3BD-3059181001D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30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4601633" cy="3451225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Формирование </a:t>
            </a:r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речедвигательных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навыков у детей дошкольного возраста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5013176"/>
            <a:ext cx="428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Презентацию подготовила учитель-логопед высшей квалификационной категории </a:t>
            </a:r>
            <a:r>
              <a:rPr lang="ru-RU" sz="2400" b="1" i="1" dirty="0"/>
              <a:t>Лизунова Алла Павловна</a:t>
            </a:r>
          </a:p>
        </p:txBody>
      </p:sp>
    </p:spTree>
    <p:extLst>
      <p:ext uri="{BB962C8B-B14F-4D97-AF65-F5344CB8AC3E}">
        <p14:creationId xmlns:p14="http://schemas.microsoft.com/office/powerpoint/2010/main" val="377352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Расслабляем плечи, шею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75318"/>
            <a:ext cx="3822700" cy="2855226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75318"/>
            <a:ext cx="3822700" cy="2855226"/>
          </a:xfrm>
        </p:spPr>
      </p:pic>
    </p:spTree>
    <p:extLst>
      <p:ext uri="{BB962C8B-B14F-4D97-AF65-F5344CB8AC3E}">
        <p14:creationId xmlns:p14="http://schemas.microsoft.com/office/powerpoint/2010/main" val="390851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Учимся  дышать</a:t>
            </a:r>
            <a:endParaRPr lang="ru-RU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5" y="3054191"/>
            <a:ext cx="3611880" cy="2697480"/>
          </a:xfrm>
        </p:spPr>
      </p:pic>
      <p:pic>
        <p:nvPicPr>
          <p:cNvPr id="13" name="Объект 12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435" y="3054191"/>
            <a:ext cx="3611880" cy="2697480"/>
          </a:xfrm>
        </p:spPr>
      </p:pic>
    </p:spTree>
    <p:extLst>
      <p:ext uri="{BB962C8B-B14F-4D97-AF65-F5344CB8AC3E}">
        <p14:creationId xmlns:p14="http://schemas.microsoft.com/office/powerpoint/2010/main" val="112926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64904"/>
            <a:ext cx="5760640" cy="417646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730" y="188640"/>
            <a:ext cx="8942270" cy="1656184"/>
          </a:xfrm>
        </p:spPr>
        <p:txBody>
          <a:bodyPr>
            <a:noAutofit/>
          </a:bodyPr>
          <a:lstStyle/>
          <a:p>
            <a:r>
              <a:rPr lang="ru-RU" sz="6000" dirty="0" smtClean="0"/>
              <a:t>Дышите правильно и говорите красиво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520" y="2675467"/>
            <a:ext cx="8388921" cy="34506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   Дыхание</a:t>
            </a:r>
          </a:p>
          <a:p>
            <a:pPr marL="0" indent="0">
              <a:buNone/>
            </a:pPr>
            <a:r>
              <a:rPr lang="ru-RU" sz="3600" dirty="0" smtClean="0"/>
              <a:t>   Голос</a:t>
            </a:r>
          </a:p>
          <a:p>
            <a:pPr marL="0" indent="0">
              <a:buNone/>
            </a:pPr>
            <a:r>
              <a:rPr lang="ru-RU" sz="3600" dirty="0" smtClean="0"/>
              <a:t>   Артикуляция</a:t>
            </a:r>
          </a:p>
          <a:p>
            <a:pPr marL="0" indent="0">
              <a:buNone/>
            </a:pPr>
            <a:r>
              <a:rPr lang="ru-RU" sz="3600" dirty="0" smtClean="0"/>
              <a:t>   Слух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/>
              <a:t>Звукопроизношение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556792"/>
            <a:ext cx="5868144" cy="530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038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2696" y="2442789"/>
            <a:ext cx="7408333" cy="2753797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 Формирование правильного </a:t>
            </a:r>
            <a:r>
              <a:rPr lang="ru-RU" dirty="0" err="1" smtClean="0"/>
              <a:t>нижнереберного</a:t>
            </a:r>
            <a:r>
              <a:rPr lang="ru-RU" dirty="0" smtClean="0"/>
              <a:t>        дыхания по подражанию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 Дифференциация ротового и носового вдоха и выдоха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 Развитие силы выдоха : продолжительного, постепенного, целенаправленного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Речевое дыхание</a:t>
            </a:r>
            <a:endParaRPr lang="ru-RU" sz="6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14414" y="5429264"/>
            <a:ext cx="73581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Для полноценного речевого дыхания необходима гибкость, эластичность, большой объем дыхательного аппарата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14" name="Горизонтальный свиток 13"/>
          <p:cNvSpPr/>
          <p:nvPr/>
        </p:nvSpPr>
        <p:spPr>
          <a:xfrm>
            <a:off x="4137354" y="4077072"/>
            <a:ext cx="45719" cy="72008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94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196" y="3443848"/>
            <a:ext cx="7408333" cy="43924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</a:t>
            </a:r>
            <a:endParaRPr lang="ru-RU" sz="2800" dirty="0"/>
          </a:p>
          <a:p>
            <a:pPr marL="0" indent="0">
              <a:buNone/>
            </a:pPr>
            <a:r>
              <a:rPr lang="ru-RU" sz="2800" dirty="0"/>
              <a:t> 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3406" y="332656"/>
            <a:ext cx="7498080" cy="1143000"/>
          </a:xfrm>
        </p:spPr>
        <p:txBody>
          <a:bodyPr/>
          <a:lstStyle/>
          <a:p>
            <a:pPr algn="ctr"/>
            <a:r>
              <a:rPr lang="ru-RU" dirty="0" smtClean="0"/>
              <a:t>Речевой голос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4500570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Рассматривать в координации с развитием речевого слуха, артикуляции,  речевого дыхания.</a:t>
            </a:r>
          </a:p>
          <a:p>
            <a:r>
              <a:rPr lang="ru-RU" sz="2400" dirty="0" smtClean="0"/>
              <a:t>Педагогу следует помнить, что правильная осанка создает необходимые условия для формирования звука.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5" y="1916832"/>
            <a:ext cx="4933783" cy="2583738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179512" y="1916832"/>
            <a:ext cx="1440160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Сила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475656" y="2564904"/>
            <a:ext cx="136815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тембр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200708" y="3049528"/>
            <a:ext cx="1404156" cy="722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высота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170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056405" cy="438680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3300" dirty="0" smtClean="0"/>
              <a:t>   темп</a:t>
            </a:r>
          </a:p>
          <a:p>
            <a:pPr marL="0" indent="0">
              <a:buNone/>
            </a:pPr>
            <a:r>
              <a:rPr lang="ru-RU" sz="3300" dirty="0" smtClean="0"/>
              <a:t>   ритм</a:t>
            </a:r>
          </a:p>
          <a:p>
            <a:pPr marL="0" indent="0">
              <a:buNone/>
            </a:pPr>
            <a:r>
              <a:rPr lang="ru-RU" sz="3300" dirty="0" smtClean="0"/>
              <a:t>   фразовые и логические ударения</a:t>
            </a:r>
          </a:p>
          <a:p>
            <a:pPr marL="0" indent="0">
              <a:buNone/>
            </a:pPr>
            <a:r>
              <a:rPr lang="ru-RU" sz="3300" dirty="0" smtClean="0"/>
              <a:t>   тембр речи</a:t>
            </a:r>
          </a:p>
          <a:p>
            <a:pPr marL="0" indent="0">
              <a:buNone/>
            </a:pPr>
            <a:r>
              <a:rPr lang="ru-RU" sz="3300" dirty="0" smtClean="0"/>
              <a:t>   пауза</a:t>
            </a:r>
          </a:p>
          <a:p>
            <a:pPr marL="0" indent="0">
              <a:buNone/>
            </a:pPr>
            <a:r>
              <a:rPr lang="ru-RU" sz="3300" dirty="0" smtClean="0"/>
              <a:t>   мелодика </a:t>
            </a:r>
          </a:p>
          <a:p>
            <a:pPr>
              <a:buFont typeface="Wingdings" pitchFamily="2" charset="2"/>
              <a:buChar char="Ø"/>
            </a:pPr>
            <a:endParaRPr lang="ru-RU" sz="3300" dirty="0" smtClean="0"/>
          </a:p>
          <a:p>
            <a:pPr>
              <a:buNone/>
            </a:pPr>
            <a:r>
              <a:rPr lang="ru-RU" sz="2600" dirty="0" smtClean="0"/>
              <a:t>Во время занятий нужно обращать внимание детей на соблюдение правил общения: способы приветствия, выражения благодарности, извинения, просьбы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Интонация(</a:t>
            </a:r>
            <a:r>
              <a:rPr lang="ru-RU" i="1" dirty="0" smtClean="0"/>
              <a:t>просодика)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66060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8936" y="1700808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Сжимать резиновую грушу</a:t>
            </a:r>
          </a:p>
          <a:p>
            <a:r>
              <a:rPr lang="ru-RU" sz="2000" dirty="0" smtClean="0"/>
              <a:t>Разгибать и загибать поочередно пальцы из кулака и в кулак</a:t>
            </a:r>
          </a:p>
          <a:p>
            <a:r>
              <a:rPr lang="ru-RU" sz="2000" dirty="0" smtClean="0"/>
              <a:t>Отхлопывать ритм ладонями по столу</a:t>
            </a:r>
          </a:p>
          <a:p>
            <a:r>
              <a:rPr lang="ru-RU" sz="2000" dirty="0" smtClean="0"/>
              <a:t>Чередовать положение руки: ладонь ребро (одной и двумя руками)</a:t>
            </a:r>
          </a:p>
          <a:p>
            <a:r>
              <a:rPr lang="ru-RU" sz="2000" dirty="0" smtClean="0"/>
              <a:t>Поочередно каждым пальцем отстукивать ритм в заданном темпе по поверхности стола</a:t>
            </a:r>
          </a:p>
          <a:p>
            <a:r>
              <a:rPr lang="ru-RU" sz="2000" dirty="0" smtClean="0"/>
              <a:t>Перебирать пальцами натянутую резинку или шнурок «игра на гитаре»</a:t>
            </a:r>
          </a:p>
          <a:p>
            <a:r>
              <a:rPr lang="ru-RU" sz="2000" dirty="0" smtClean="0"/>
              <a:t>Отстреливать каждым пальцем поочередно шарик</a:t>
            </a:r>
          </a:p>
          <a:p>
            <a:r>
              <a:rPr lang="ru-RU" sz="2000" dirty="0" smtClean="0"/>
              <a:t>Захват мяча разного диаметра</a:t>
            </a:r>
          </a:p>
          <a:p>
            <a:r>
              <a:rPr lang="ru-RU" sz="2000" dirty="0" smtClean="0"/>
              <a:t>      Воспроизводить различные положения руки «кулак-ребро-           ладонь», пальцев « колечко-цепь, щепоть»</a:t>
            </a:r>
          </a:p>
          <a:p>
            <a:r>
              <a:rPr lang="ru-RU" sz="2000" dirty="0" smtClean="0"/>
              <a:t>Захватывать поочередно мелкие предметы различными пальцами    </a:t>
            </a:r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Общекорригирующие</a:t>
            </a:r>
            <a:r>
              <a:rPr lang="ru-RU" dirty="0" smtClean="0"/>
              <a:t> упражнения (</a:t>
            </a:r>
            <a:r>
              <a:rPr lang="ru-RU" i="1" dirty="0" smtClean="0"/>
              <a:t>мелкая моторика)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38728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Контролируем время выдоха, расходуем воздух экономно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75318"/>
            <a:ext cx="3822700" cy="2855226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75318"/>
            <a:ext cx="3822700" cy="2855226"/>
          </a:xfrm>
        </p:spPr>
      </p:pic>
    </p:spTree>
    <p:extLst>
      <p:ext uri="{BB962C8B-B14F-4D97-AF65-F5344CB8AC3E}">
        <p14:creationId xmlns:p14="http://schemas.microsoft.com/office/powerpoint/2010/main" val="98831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Сильный плавный ротовой выдох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75318"/>
            <a:ext cx="3822700" cy="285522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75318"/>
            <a:ext cx="3822700" cy="2855226"/>
          </a:xfrm>
        </p:spPr>
      </p:pic>
    </p:spTree>
    <p:extLst>
      <p:ext uri="{BB962C8B-B14F-4D97-AF65-F5344CB8AC3E}">
        <p14:creationId xmlns:p14="http://schemas.microsoft.com/office/powerpoint/2010/main" val="397750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Развиваем мелкие мышцы рук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2975318"/>
            <a:ext cx="3822700" cy="285522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025" y="2975318"/>
            <a:ext cx="3822700" cy="2855226"/>
          </a:xfrm>
        </p:spPr>
      </p:pic>
    </p:spTree>
    <p:extLst>
      <p:ext uri="{BB962C8B-B14F-4D97-AF65-F5344CB8AC3E}">
        <p14:creationId xmlns:p14="http://schemas.microsoft.com/office/powerpoint/2010/main" val="28471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305</Words>
  <Application>Microsoft Office PowerPoint</Application>
  <PresentationFormat>Экран (4:3)</PresentationFormat>
  <Paragraphs>53</Paragraphs>
  <Slides>12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Формирование речедвигательных навыков у детей дошкольного возраста</vt:lpstr>
      <vt:lpstr>Звукопроизношение </vt:lpstr>
      <vt:lpstr>Речевое дыхание</vt:lpstr>
      <vt:lpstr>Речевой голос</vt:lpstr>
      <vt:lpstr>Интонация(просодика)</vt:lpstr>
      <vt:lpstr>Общекорригирующие упражнения (мелкая моторика)</vt:lpstr>
      <vt:lpstr>Контролируем время выдоха, расходуем воздух экономно</vt:lpstr>
      <vt:lpstr>Сильный плавный ротовой выдох</vt:lpstr>
      <vt:lpstr>Развиваем мелкие мышцы рук</vt:lpstr>
      <vt:lpstr>Расслабляем плечи, шею</vt:lpstr>
      <vt:lpstr>Учимся  дышать</vt:lpstr>
      <vt:lpstr>Дышите правильно и говорите красиво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Note</dc:creator>
  <cp:lastModifiedBy>Note</cp:lastModifiedBy>
  <cp:revision>39</cp:revision>
  <dcterms:created xsi:type="dcterms:W3CDTF">2013-03-09T21:21:27Z</dcterms:created>
  <dcterms:modified xsi:type="dcterms:W3CDTF">2013-03-13T23:40:10Z</dcterms:modified>
</cp:coreProperties>
</file>