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4" r:id="rId26"/>
    <p:sldId id="283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56B9699-9770-445F-AB00-95367731D15C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45DAB76-7D43-4B6F-8DE6-503353425A2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6696072" cy="4032448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Я гражданин </a:t>
            </a:r>
            <a:r>
              <a:rPr lang="ru-RU" sz="8800" dirty="0" err="1" smtClean="0"/>
              <a:t>россии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1544812"/>
            <a:ext cx="612906" cy="8398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33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476672"/>
            <a:ext cx="3024336" cy="496855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Афанасия Никитина принято </a:t>
            </a:r>
            <a:r>
              <a:rPr lang="ru-RU" sz="2400" dirty="0"/>
              <a:t>считать первым русским путешественником, хотя и задолго до него купцы тоже ездили очень далеко. Но он первым описал своё путешествие.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8104" y="5445224"/>
            <a:ext cx="3024336" cy="217023"/>
          </a:xfrm>
        </p:spPr>
        <p:txBody>
          <a:bodyPr>
            <a:normAutofit fontScale="47500" lnSpcReduction="20000"/>
          </a:bodyPr>
          <a:lstStyle/>
          <a:p>
            <a:r>
              <a:rPr lang="ru-RU" sz="2000" dirty="0" smtClean="0"/>
              <a:t> .</a:t>
            </a:r>
            <a:endParaRPr lang="ru-RU" sz="2000" dirty="0"/>
          </a:p>
        </p:txBody>
      </p:sp>
      <p:pic>
        <p:nvPicPr>
          <p:cNvPr id="7" name="Picture 2" descr="http://myzei-sh336.narod.ru/foto/nikiti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4" b="6144"/>
          <a:stretch>
            <a:fillRect/>
          </a:stretch>
        </p:blipFill>
        <p:spPr bwMode="auto">
          <a:xfrm>
            <a:off x="539552" y="404664"/>
            <a:ext cx="4536182" cy="571656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08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68952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Почему его книга так называлась?</a:t>
            </a:r>
            <a:endParaRPr lang="ru-RU" dirty="0"/>
          </a:p>
        </p:txBody>
      </p:sp>
      <p:pic>
        <p:nvPicPr>
          <p:cNvPr id="12290" name="Picture 2" descr="http://www.vvv.ru/objects/photos_27/photos-13693-img-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24744"/>
            <a:ext cx="4608512" cy="536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15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7920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 чём он передвигался по равнине?</a:t>
            </a:r>
            <a:endParaRPr lang="ru-RU" sz="4000" dirty="0"/>
          </a:p>
        </p:txBody>
      </p:sp>
      <p:pic>
        <p:nvPicPr>
          <p:cNvPr id="13316" name="Picture 4" descr="http://ic.pics.livejournal.com/andrei_viktor/48527733/13932/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6247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453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435280" cy="106644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На чём плыл по морям и рекам?</a:t>
            </a:r>
            <a:endParaRPr lang="ru-RU" sz="4000" dirty="0"/>
          </a:p>
        </p:txBody>
      </p:sp>
      <p:pic>
        <p:nvPicPr>
          <p:cNvPr id="14338" name="Picture 2" descr="http://www.vashsad.ua/i/gallery/wallpapers/60/1280_800/DS387u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97" y="1556792"/>
            <a:ext cx="7079432" cy="442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72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19256" cy="85042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 как пересекал пустыни?</a:t>
            </a:r>
            <a:endParaRPr lang="ru-RU" sz="4000" dirty="0"/>
          </a:p>
        </p:txBody>
      </p:sp>
      <p:pic>
        <p:nvPicPr>
          <p:cNvPr id="15362" name="Picture 2" descr="http://www.kartinki24.ru/uploads/gallery/comthumb/42/kartinki24_ru_animals_camels_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12" y="1412776"/>
            <a:ext cx="8464152" cy="4755314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49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435280" cy="9224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 горы пересекал на ослах-мулах</a:t>
            </a:r>
            <a:endParaRPr lang="ru-RU" sz="4000" dirty="0"/>
          </a:p>
        </p:txBody>
      </p:sp>
      <p:pic>
        <p:nvPicPr>
          <p:cNvPr id="16386" name="Picture 2" descr="http://dlyakota.ru/uploads/posts/2012-01/dlyakota.ru_fotopodborki_1326550274171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3"/>
            <a:ext cx="7143750" cy="472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22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363272" cy="92243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Русские купцы?       Заморские?</a:t>
            </a:r>
            <a:endParaRPr lang="ru-RU" sz="4000" dirty="0"/>
          </a:p>
        </p:txBody>
      </p:sp>
      <p:pic>
        <p:nvPicPr>
          <p:cNvPr id="17410" name="Picture 2" descr="http://shishkinles.ru/content/kitchen/Kulinarnie_puteshestviya/Repa/rep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674" y="1556792"/>
            <a:ext cx="6181357" cy="467310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34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ns.uainfo.org/uploads/posts/2011-09/1315460443_pere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114464" cy="472689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3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hedermblog.com/wp-content/uploads/2010/04/794915355_6e0065590c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704856" cy="513907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30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4put.ru/pictures/max/111/3435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7938234" cy="532859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59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 </a:t>
            </a:r>
            <a:endParaRPr lang="ru-RU" dirty="0"/>
          </a:p>
        </p:txBody>
      </p:sp>
      <p:pic>
        <p:nvPicPr>
          <p:cNvPr id="1026" name="Picture 2" descr="http://cs10976.vkontakte.ru/u4181606/-14/x_b5fd58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24" y="1340768"/>
            <a:ext cx="8058737" cy="4763195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6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novosel.ru/i/7516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97559"/>
            <a:ext cx="5642105" cy="582217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7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orexlady.ru/wp-content/uploads/2011/09/vidy-dragocennyh-metallov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546996" cy="532859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15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tat15.privet.ru/lr/0906ebb70b0b57b5d74e1f18f006ec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416824" cy="55626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70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bms.24open.ru/images/508a1dfc30d4c7283d2dc0b8a272b1b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787596" cy="51957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52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60649"/>
            <a:ext cx="5040560" cy="1008111"/>
          </a:xfrm>
        </p:spPr>
        <p:txBody>
          <a:bodyPr>
            <a:noAutofit/>
          </a:bodyPr>
          <a:lstStyle/>
          <a:p>
            <a:r>
              <a:rPr lang="ru-RU" sz="6000" dirty="0"/>
              <a:t>Семён Дежнев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4128" y="2348879"/>
            <a:ext cx="3024336" cy="280831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Он жил около 400 лет назад. Этот человек первым из россиян дошёл до края земли. Теперь этот мыс на самом краю Евразии носит его имя.</a:t>
            </a:r>
            <a:endParaRPr lang="ru-RU" sz="2000" dirty="0"/>
          </a:p>
        </p:txBody>
      </p:sp>
      <p:pic>
        <p:nvPicPr>
          <p:cNvPr id="1026" name="Picture 2" descr="http://www.peoples.ru/science/seafarers/dezhnev/dezhnev-12032007081928lX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1" b="8421"/>
          <a:stretch>
            <a:fillRect/>
          </a:stretch>
        </p:blipFill>
        <p:spPr bwMode="auto">
          <a:xfrm>
            <a:off x="323850" y="765175"/>
            <a:ext cx="4856163" cy="590391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94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2.cndp.fr/secondaire/languespratique/russe/942/Images/coll_fiche1_eleve_corrige_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664904" cy="460851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76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hotofile.ru/photo/cbep4ok/95245527/large/1027977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67" y="454255"/>
            <a:ext cx="7234166" cy="5932018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38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gr.su/p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6806156" cy="616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54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320"/>
            <a:ext cx="2779784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http://www.finnougr.ru/upload/iblock/837/0_cb06_8ecbf23d_xl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688501"/>
            <a:ext cx="3782457" cy="2836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4put.ru/pictures/max/40/1256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51" y="583605"/>
            <a:ext cx="3648886" cy="273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poxod.com/weekly/48/negatives/flm4/images/025_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74437"/>
            <a:ext cx="4276359" cy="285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newwoman.ru/pic50/pic54/999_995_99_71_000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48680"/>
            <a:ext cx="4046391" cy="277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92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КТО ЭТО ДЕЛАЛ В ПРОШЛОМ?</a:t>
            </a:r>
            <a:endParaRPr lang="ru-RU" dirty="0"/>
          </a:p>
        </p:txBody>
      </p:sp>
      <p:pic>
        <p:nvPicPr>
          <p:cNvPr id="3074" name="Picture 2" descr="http://kolyan.net/uploads/posts/2009-07/thumbs/1247137413_kupe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6667500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61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ПЕРВЫМИ ПУТЕШЕСТВЕННИКАМИ ВО ВСЁМ МИРЕ СТАЛИ КУПЦЫ</a:t>
            </a:r>
            <a:endParaRPr lang="ru-RU" sz="3200" dirty="0"/>
          </a:p>
        </p:txBody>
      </p:sp>
      <p:pic>
        <p:nvPicPr>
          <p:cNvPr id="4098" name="Picture 2" descr="http://img-fotki.yandex.ru/get/58191/82881001.3f9/0_7e976_d2e2fd2c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143750" cy="485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3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6 материков (континентов)</a:t>
            </a:r>
            <a:endParaRPr lang="ru-RU" dirty="0"/>
          </a:p>
        </p:txBody>
      </p:sp>
      <p:pic>
        <p:nvPicPr>
          <p:cNvPr id="5122" name="Picture 2" descr="http://www.websib.ru/fio/works/064/group4/worl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47752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49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lnu.edu.ua/faculty/geology/phis_geo/Intersting%20about%201-practice/About%20practices/Practics_ua/History%20of%20life/Evolution%20Earth/Evolution%20life%20on%20the%20Earth/Miocen/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4" y="698584"/>
            <a:ext cx="8776373" cy="5092737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51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16633"/>
            <a:ext cx="5400600" cy="93610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Афанасий Никитин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8104" y="1268760"/>
            <a:ext cx="3384376" cy="523580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Он первым из россиян добрался до ИНДИИ. На этот путь у него ушло 14 лет. Во время путешествия он делал записи о том, что и кого он видел. Эта книга была названа…</a:t>
            </a:r>
            <a:endParaRPr lang="ru-RU" sz="2400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pic>
        <p:nvPicPr>
          <p:cNvPr id="8196" name="Picture 4" descr="http://www.dagpravda.ru/images/materials/full_1_1_anons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19" y="1103962"/>
            <a:ext cx="4932055" cy="5400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24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pox.ru/cache/imagemanager/27024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848872" cy="572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85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164</TotalTime>
  <Words>156</Words>
  <Application>Microsoft Office PowerPoint</Application>
  <PresentationFormat>Экран (4:3)</PresentationFormat>
  <Paragraphs>17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Техническая</vt:lpstr>
      <vt:lpstr>Я гражданин россии</vt:lpstr>
      <vt:lpstr>РОССИЯ </vt:lpstr>
      <vt:lpstr>Презентация PowerPoint</vt:lpstr>
      <vt:lpstr>КТО ЭТО ДЕЛАЛ В ПРОШЛОМ?</vt:lpstr>
      <vt:lpstr>ПЕРВЫМИ ПУТЕШЕСТВЕННИКАМИ ВО ВСЁМ МИРЕ СТАЛИ КУПЦЫ</vt:lpstr>
      <vt:lpstr>6 материков (континентов)</vt:lpstr>
      <vt:lpstr>Презентация PowerPoint</vt:lpstr>
      <vt:lpstr>Афанасий Никитин</vt:lpstr>
      <vt:lpstr>Презентация PowerPoint</vt:lpstr>
      <vt:lpstr>Афанасия Никитина принято считать первым русским путешественником, хотя и задолго до него купцы тоже ездили очень далеко. Но он первым описал своё путешествие. </vt:lpstr>
      <vt:lpstr>Почему его книга так называлась?</vt:lpstr>
      <vt:lpstr>На чём он передвигался по равнине?</vt:lpstr>
      <vt:lpstr>На чём плыл по морям и рекам?</vt:lpstr>
      <vt:lpstr>А как пересекал пустыни?</vt:lpstr>
      <vt:lpstr>А горы пересекал на ослах-мулах</vt:lpstr>
      <vt:lpstr>    Русские купцы?       Заморские?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Семён Дежнев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гражданин россии</dc:title>
  <dc:creator>Натуся</dc:creator>
  <cp:lastModifiedBy>Натуся</cp:lastModifiedBy>
  <cp:revision>14</cp:revision>
  <dcterms:created xsi:type="dcterms:W3CDTF">2012-11-05T13:15:09Z</dcterms:created>
  <dcterms:modified xsi:type="dcterms:W3CDTF">2013-01-25T17:33:26Z</dcterms:modified>
</cp:coreProperties>
</file>