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чал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Inflate">
              <a:avLst/>
            </a:prstTxWarp>
            <a:noAutofit/>
          </a:bodyPr>
          <a:lstStyle/>
          <a:p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Спрятанные слова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8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Ежан</a:t>
            </a:r>
            <a:r>
              <a:rPr lang="ru-RU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8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ежик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4357718" cy="3448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б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428736"/>
            <a:ext cx="4010025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507207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Ежик.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14351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Кабан.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л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357298"/>
            <a:ext cx="4429156" cy="3524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зая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285861"/>
            <a:ext cx="4186236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Up">
              <a:avLst/>
            </a:prstTxWarp>
            <a:noAutofit/>
          </a:bodyPr>
          <a:lstStyle/>
          <a:p>
            <a:r>
              <a:rPr lang="ru-RU" sz="9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Вояц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07207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Волк.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14351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Заяц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4">
              <a:avLst/>
            </a:prstTxWarp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dirty="0" err="1" smtClean="0">
                <a:ln/>
                <a:solidFill>
                  <a:schemeClr val="accent3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Белан</a:t>
            </a:r>
            <a:endParaRPr lang="ru-RU" sz="9600" b="1" dirty="0">
              <a:ln/>
              <a:solidFill>
                <a:schemeClr val="accent3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бел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14340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б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571612"/>
            <a:ext cx="4010025" cy="3133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85852" y="5000636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Белка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000636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Кабан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ис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00175"/>
            <a:ext cx="4786346" cy="36433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500174"/>
            <a:ext cx="3752850" cy="35719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/>
            </a:prstTxWarp>
            <a:noAutofit/>
          </a:bodyPr>
          <a:lstStyle/>
          <a:p>
            <a:r>
              <a:rPr lang="ru-RU" sz="9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Лиска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5429264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Лиса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528638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Белка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н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5" y="142852"/>
            <a:ext cx="8858312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00504"/>
            <a:ext cx="8229600" cy="1143000"/>
          </a:xfrm>
        </p:spPr>
        <p:txBody>
          <a:bodyPr>
            <a:prstTxWarp prst="textDeflateInflate">
              <a:avLst/>
            </a:prstTxWarp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</Words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Спрятанные слова</vt:lpstr>
      <vt:lpstr>Ежан.</vt:lpstr>
      <vt:lpstr>Вояц</vt:lpstr>
      <vt:lpstr>Белан</vt:lpstr>
      <vt:lpstr>Лиска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Спрятанные слова</dc:title>
  <cp:lastModifiedBy>Оператор 1</cp:lastModifiedBy>
  <cp:revision>2</cp:revision>
  <dcterms:modified xsi:type="dcterms:W3CDTF">2013-04-10T18:59:15Z</dcterms:modified>
</cp:coreProperties>
</file>