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0" r:id="rId2"/>
    <p:sldId id="256" r:id="rId3"/>
    <p:sldId id="258" r:id="rId4"/>
    <p:sldId id="260" r:id="rId5"/>
    <p:sldId id="257" r:id="rId6"/>
    <p:sldId id="265" r:id="rId7"/>
    <p:sldId id="272" r:id="rId8"/>
    <p:sldId id="263" r:id="rId9"/>
    <p:sldId id="264" r:id="rId10"/>
    <p:sldId id="261" r:id="rId11"/>
    <p:sldId id="266" r:id="rId12"/>
    <p:sldId id="267" r:id="rId13"/>
    <p:sldId id="271" r:id="rId14"/>
    <p:sldId id="268" r:id="rId15"/>
    <p:sldId id="269" r:id="rId16"/>
    <p:sldId id="259"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15" autoAdjust="0"/>
    <p:restoredTop sz="94660"/>
  </p:normalViewPr>
  <p:slideViewPr>
    <p:cSldViewPr>
      <p:cViewPr varScale="1">
        <p:scale>
          <a:sx n="76" d="100"/>
          <a:sy n="76" d="100"/>
        </p:scale>
        <p:origin x="-978" y="-96"/>
      </p:cViewPr>
      <p:guideLst>
        <p:guide orient="horz" pos="2160"/>
        <p:guide pos="2880"/>
      </p:guideLst>
    </p:cSldViewPr>
  </p:slideViewPr>
  <p:notesTextViewPr>
    <p:cViewPr>
      <p:scale>
        <a:sx n="1" d="1"/>
        <a:sy n="1" d="1"/>
      </p:scale>
      <p:origin x="0" y="0"/>
    </p:cViewPr>
  </p:notesTextViewPr>
  <p:sorterViewPr>
    <p:cViewPr>
      <p:scale>
        <a:sx n="100" d="100"/>
        <a:sy n="100" d="100"/>
      </p:scale>
      <p:origin x="0" y="23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8075304A-41E3-46CD-A241-9851BC6793FF}" type="datetimeFigureOut">
              <a:rPr lang="ru-RU"/>
              <a:pPr>
                <a:defRPr/>
              </a:pPr>
              <a:t>05.02.2013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42ED8D81-FF01-4938-AE37-3DFF29B9818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2E003F24-A50C-455E-BC41-07B37E4954E9}" type="datetimeFigureOut">
              <a:rPr lang="ru-RU"/>
              <a:pPr>
                <a:defRPr/>
              </a:pPr>
              <a:t>05.02.2013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7248A382-4953-436D-BC37-E153F60F78CE}"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7DA9807B-6E45-4938-A981-A85A7DEA467B}" type="datetimeFigureOut">
              <a:rPr lang="ru-RU"/>
              <a:pPr>
                <a:defRPr/>
              </a:pPr>
              <a:t>05.02.2013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DD1A087D-0BC5-416A-8E44-67E8B16A4CB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524664E1-F661-4397-BCE4-014D235CA937}" type="datetimeFigureOut">
              <a:rPr lang="ru-RU"/>
              <a:pPr>
                <a:defRPr/>
              </a:pPr>
              <a:t>05.02.2013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3DF82969-3763-4246-BF10-8006D92E36C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A478CFA-F833-4F23-B8A6-996E1DEEB413}" type="datetimeFigureOut">
              <a:rPr lang="ru-RU"/>
              <a:pPr>
                <a:defRPr/>
              </a:pPr>
              <a:t>05.02.2013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0F80769-C449-4378-B28E-2EF0C446B85F}"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A231273F-D380-4744-BCAE-70A1CA0E0E6D}" type="datetimeFigureOut">
              <a:rPr lang="ru-RU"/>
              <a:pPr>
                <a:defRPr/>
              </a:pPr>
              <a:t>05.02.2013</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110F6E3A-C32A-4246-AA1E-8F40D8DA1DC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5EAA1755-0BA0-40C3-B5FC-AC3BF16E1A2A}" type="datetimeFigureOut">
              <a:rPr lang="ru-RU"/>
              <a:pPr>
                <a:defRPr/>
              </a:pPr>
              <a:t>05.02.2013</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D0C1F8ED-4303-4C9E-96EE-F3ECFCD27FE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AB2060B4-1314-43B2-8EC7-4260C62792AC}" type="datetimeFigureOut">
              <a:rPr lang="ru-RU"/>
              <a:pPr>
                <a:defRPr/>
              </a:pPr>
              <a:t>05.02.2013</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20743EC8-7599-40E7-8F2F-34F194A8060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94C752FF-B8F5-4354-B5CA-7336E74D2A30}" type="datetimeFigureOut">
              <a:rPr lang="ru-RU"/>
              <a:pPr>
                <a:defRPr/>
              </a:pPr>
              <a:t>05.02.2013</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57B8C6E2-ED65-4F2D-9860-1B01B4DA253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A570EE16-C83F-410B-8D43-40BDDABA2B80}" type="datetimeFigureOut">
              <a:rPr lang="ru-RU"/>
              <a:pPr>
                <a:defRPr/>
              </a:pPr>
              <a:t>05.02.2013</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DB30FADE-16BB-4093-9C51-2EC4DE64537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4E53BD13-1496-42DE-A3D1-F0837BB82498}" type="datetimeFigureOut">
              <a:rPr lang="ru-RU"/>
              <a:pPr>
                <a:defRPr/>
              </a:pPr>
              <a:t>05.02.2013</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CA97DDC5-70A4-4CC4-A7EE-5BCC3DD39C7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4DB397FC-CB86-47A2-B40B-6BE8AA63EF60}" type="datetimeFigureOut">
              <a:rPr lang="ru-RU"/>
              <a:pPr>
                <a:defRPr/>
              </a:pPr>
              <a:t>05.02.2013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13243C3A-E3E2-4A61-9CF5-65FFD1396E93}"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71" r:id="rId1"/>
    <p:sldLayoutId id="2147483670" r:id="rId2"/>
    <p:sldLayoutId id="2147483672"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Arial" charset="0"/>
        </a:defRPr>
      </a:lvl2pPr>
      <a:lvl3pPr algn="ctr" rtl="0" fontAlgn="base">
        <a:spcBef>
          <a:spcPct val="0"/>
        </a:spcBef>
        <a:spcAft>
          <a:spcPct val="0"/>
        </a:spcAft>
        <a:defRPr sz="4100" b="1">
          <a:solidFill>
            <a:schemeClr val="tx1"/>
          </a:solidFill>
          <a:latin typeface="Arial" charset="0"/>
        </a:defRPr>
      </a:lvl3pPr>
      <a:lvl4pPr algn="ctr" rtl="0" fontAlgn="base">
        <a:spcBef>
          <a:spcPct val="0"/>
        </a:spcBef>
        <a:spcAft>
          <a:spcPct val="0"/>
        </a:spcAft>
        <a:defRPr sz="4100" b="1">
          <a:solidFill>
            <a:schemeClr val="tx1"/>
          </a:solidFill>
          <a:latin typeface="Arial" charset="0"/>
        </a:defRPr>
      </a:lvl4pPr>
      <a:lvl5pPr algn="ctr" rtl="0" fontAlgn="base">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ru.wikipedia.org/wiki/%D0%9B%D0%B5%D0%BD%D0%BD%D0%BE%D0%BD,_%D0%94%D0%B6%D0%BE%D0%BD"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audio" Target="NULL"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1772816"/>
            <a:ext cx="9144000" cy="2585323"/>
          </a:xfrm>
          <a:prstGeom prst="rect">
            <a:avLst/>
          </a:prstGeom>
          <a:noFill/>
        </p:spPr>
        <p:txBody>
          <a:bodyPr>
            <a:spAutoFit/>
          </a:bodyPr>
          <a:lstStyle/>
          <a:p>
            <a:pPr algn="ctr" fontAlgn="auto">
              <a:spcBef>
                <a:spcPts val="0"/>
              </a:spcBef>
              <a:spcAft>
                <a:spcPts val="0"/>
              </a:spcAft>
              <a:defRPr/>
            </a:pPr>
            <a:r>
              <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rPr>
              <a:t>Презентация выполнена учеником школы №1191</a:t>
            </a:r>
          </a:p>
          <a:p>
            <a:pPr algn="ctr" fontAlgn="auto">
              <a:spcBef>
                <a:spcPts val="0"/>
              </a:spcBef>
              <a:spcAft>
                <a:spcPts val="0"/>
              </a:spcAft>
              <a:defRPr/>
            </a:pPr>
            <a:r>
              <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rPr>
              <a:t> 9А класса Петровым Петром</a:t>
            </a:r>
            <a:endPar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9442" y="0"/>
            <a:ext cx="3416320" cy="923330"/>
          </a:xfrm>
          <a:prstGeom prst="rect">
            <a:avLst/>
          </a:prstGeom>
          <a:noFill/>
        </p:spPr>
        <p:txBody>
          <a:bodyPr wrap="none">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honors</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pic>
        <p:nvPicPr>
          <p:cNvPr id="4098" name="Picture 2" descr="C:\Users\Петр\Desktop\grammy_award.jpg"/>
          <p:cNvPicPr>
            <a:picLocks noChangeAspect="1" noChangeArrowheads="1"/>
          </p:cNvPicPr>
          <p:nvPr/>
        </p:nvPicPr>
        <p:blipFill>
          <a:blip r:embed="rId2"/>
          <a:srcRect/>
          <a:stretch>
            <a:fillRect/>
          </a:stretch>
        </p:blipFill>
        <p:spPr bwMode="auto">
          <a:xfrm>
            <a:off x="463550" y="915988"/>
            <a:ext cx="4103688" cy="4486275"/>
          </a:xfrm>
          <a:prstGeom prst="rect">
            <a:avLst/>
          </a:prstGeom>
          <a:noFill/>
          <a:ln w="9525">
            <a:noFill/>
            <a:miter lim="800000"/>
            <a:headEnd/>
            <a:tailEnd/>
          </a:ln>
        </p:spPr>
      </p:pic>
      <p:sp>
        <p:nvSpPr>
          <p:cNvPr id="3" name="TextBox 2"/>
          <p:cNvSpPr txBox="1">
            <a:spLocks noChangeArrowheads="1"/>
          </p:cNvSpPr>
          <p:nvPr/>
        </p:nvSpPr>
        <p:spPr bwMode="auto">
          <a:xfrm>
            <a:off x="1109663" y="5487988"/>
            <a:ext cx="2811462" cy="461962"/>
          </a:xfrm>
          <a:prstGeom prst="rect">
            <a:avLst/>
          </a:prstGeom>
          <a:noFill/>
          <a:ln w="9525">
            <a:noFill/>
            <a:miter lim="800000"/>
            <a:headEnd/>
            <a:tailEnd/>
          </a:ln>
        </p:spPr>
        <p:txBody>
          <a:bodyPr>
            <a:spAutoFit/>
          </a:bodyPr>
          <a:lstStyle/>
          <a:p>
            <a:r>
              <a:rPr lang="en-US" sz="2400" b="1" i="1">
                <a:latin typeface="Book Antiqua" pitchFamily="18" charset="0"/>
              </a:rPr>
              <a:t>7 Grammy Awards</a:t>
            </a:r>
            <a:endParaRPr lang="ru-RU" sz="2400" b="1" i="1">
              <a:latin typeface="Times New Roman" pitchFamily="18" charset="0"/>
            </a:endParaRPr>
          </a:p>
        </p:txBody>
      </p:sp>
      <p:pic>
        <p:nvPicPr>
          <p:cNvPr id="4099" name="Picture 3" descr="C:\Users\Петр\Desktop\150px-BEmpireIII.jpg"/>
          <p:cNvPicPr>
            <a:picLocks noChangeAspect="1" noChangeArrowheads="1"/>
          </p:cNvPicPr>
          <p:nvPr/>
        </p:nvPicPr>
        <p:blipFill>
          <a:blip r:embed="rId3"/>
          <a:srcRect/>
          <a:stretch>
            <a:fillRect/>
          </a:stretch>
        </p:blipFill>
        <p:spPr bwMode="auto">
          <a:xfrm>
            <a:off x="5940425" y="915988"/>
            <a:ext cx="2686050" cy="4418012"/>
          </a:xfrm>
          <a:prstGeom prst="rect">
            <a:avLst/>
          </a:prstGeom>
          <a:noFill/>
          <a:ln w="9525">
            <a:noFill/>
            <a:miter lim="800000"/>
            <a:headEnd/>
            <a:tailEnd/>
          </a:ln>
        </p:spPr>
      </p:pic>
      <p:sp>
        <p:nvSpPr>
          <p:cNvPr id="4" name="TextBox 3"/>
          <p:cNvSpPr txBox="1">
            <a:spLocks noChangeArrowheads="1"/>
          </p:cNvSpPr>
          <p:nvPr/>
        </p:nvSpPr>
        <p:spPr bwMode="auto">
          <a:xfrm>
            <a:off x="5302250" y="5287963"/>
            <a:ext cx="3816350" cy="1200150"/>
          </a:xfrm>
          <a:prstGeom prst="rect">
            <a:avLst/>
          </a:prstGeom>
          <a:noFill/>
          <a:ln w="9525">
            <a:noFill/>
            <a:miter lim="800000"/>
            <a:headEnd/>
            <a:tailEnd/>
          </a:ln>
        </p:spPr>
        <p:txBody>
          <a:bodyPr>
            <a:spAutoFit/>
          </a:bodyPr>
          <a:lstStyle/>
          <a:p>
            <a:pPr algn="ctr"/>
            <a:r>
              <a:rPr lang="en-US" sz="2400" b="1" i="1">
                <a:latin typeface="Book Antiqua" pitchFamily="18" charset="0"/>
              </a:rPr>
              <a:t>All four were awarded the Order of the British Empire</a:t>
            </a:r>
            <a:r>
              <a:rPr lang="ru-RU" sz="2000" b="1" i="1">
                <a:latin typeface="Times New Roman" pitchFamily="18" charset="0"/>
              </a:rPr>
              <a: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checkerboard(across)">
                                      <p:cBhvr>
                                        <p:cTn id="10" dur="500"/>
                                        <p:tgtEl>
                                          <p:spTgt spid="4098"/>
                                        </p:tgtEl>
                                      </p:cBhvr>
                                    </p:animEffect>
                                  </p:childTnLst>
                                </p:cTn>
                              </p:par>
                              <p:par>
                                <p:cTn id="11" presetID="5" presetClass="entr" presetSubtype="10" fill="hold" nodeType="withEffect">
                                  <p:stCondLst>
                                    <p:cond delay="0"/>
                                  </p:stCondLst>
                                  <p:childTnLst>
                                    <p:set>
                                      <p:cBhvr>
                                        <p:cTn id="12" dur="1" fill="hold">
                                          <p:stCondLst>
                                            <p:cond delay="0"/>
                                          </p:stCondLst>
                                        </p:cTn>
                                        <p:tgtEl>
                                          <p:spTgt spid="4099"/>
                                        </p:tgtEl>
                                        <p:attrNameLst>
                                          <p:attrName>style.visibility</p:attrName>
                                        </p:attrNameLst>
                                      </p:cBhvr>
                                      <p:to>
                                        <p:strVal val="visible"/>
                                      </p:to>
                                    </p:set>
                                    <p:animEffect transition="in" filter="checkerboard(across)">
                                      <p:cBhvr>
                                        <p:cTn id="13" dur="500"/>
                                        <p:tgtEl>
                                          <p:spTgt spid="4099"/>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checkerboard(across)">
                                      <p:cBhvr>
                                        <p:cTn id="16" dur="500"/>
                                        <p:tgtEl>
                                          <p:spTgt spid="4"/>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checkerboard(across)">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28780" y="11484"/>
            <a:ext cx="6686446" cy="923330"/>
          </a:xfrm>
          <a:prstGeom prst="rect">
            <a:avLst/>
          </a:prstGeom>
          <a:noFill/>
        </p:spPr>
        <p:txBody>
          <a:bodyPr wrap="none">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The collapse of</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sp>
        <p:nvSpPr>
          <p:cNvPr id="3" name="TextBox 2"/>
          <p:cNvSpPr txBox="1">
            <a:spLocks noChangeArrowheads="1"/>
          </p:cNvSpPr>
          <p:nvPr/>
        </p:nvSpPr>
        <p:spPr bwMode="auto">
          <a:xfrm>
            <a:off x="11113" y="3557588"/>
            <a:ext cx="9144000" cy="2862262"/>
          </a:xfrm>
          <a:prstGeom prst="rect">
            <a:avLst/>
          </a:prstGeom>
          <a:noFill/>
          <a:ln w="9525">
            <a:noFill/>
            <a:miter lim="800000"/>
            <a:headEnd/>
            <a:tailEnd/>
          </a:ln>
        </p:spPr>
        <p:txBody>
          <a:bodyPr>
            <a:spAutoFit/>
          </a:bodyPr>
          <a:lstStyle/>
          <a:p>
            <a:r>
              <a:rPr lang="en-US" sz="2000" b="1" i="1">
                <a:latin typeface="Book Antiqua" pitchFamily="18" charset="0"/>
              </a:rPr>
              <a:t>The public was not aware of all the details and issues group, but the collapse of the quartet has already begun. Morale within the group did not contribute to the joint creation. John and George have already released solo records, and in one group they became more and more crowded. At this point, all four members of the group were already family and people felt the need to spend more time with their wives and children. All these nuances are gradually led to the collapse. After the release of three more albums in 1970, the quartet broke up. The last song they sang together «I Want You (She's So Heavy), their last album Let it Be.</a:t>
            </a:r>
            <a:endParaRPr lang="ru-RU" sz="2000" b="1" i="1">
              <a:latin typeface="Times New Roman" pitchFamily="18" charset="0"/>
            </a:endParaRPr>
          </a:p>
        </p:txBody>
      </p:sp>
      <p:pic>
        <p:nvPicPr>
          <p:cNvPr id="3074" name="Picture 2" descr="C:\Users\Петр\Desktop\i-want-you.jpg"/>
          <p:cNvPicPr>
            <a:picLocks noChangeAspect="1" noChangeArrowheads="1"/>
          </p:cNvPicPr>
          <p:nvPr/>
        </p:nvPicPr>
        <p:blipFill>
          <a:blip r:embed="rId2"/>
          <a:srcRect/>
          <a:stretch>
            <a:fillRect/>
          </a:stretch>
        </p:blipFill>
        <p:spPr bwMode="auto">
          <a:xfrm>
            <a:off x="336550" y="798513"/>
            <a:ext cx="2808288" cy="2759075"/>
          </a:xfrm>
          <a:prstGeom prst="rect">
            <a:avLst/>
          </a:prstGeom>
          <a:noFill/>
          <a:ln w="9525">
            <a:noFill/>
            <a:miter lim="800000"/>
            <a:headEnd/>
            <a:tailEnd/>
          </a:ln>
        </p:spPr>
      </p:pic>
      <p:pic>
        <p:nvPicPr>
          <p:cNvPr id="3075" name="Picture 3" descr="C:\Users\Петр\Desktop\87524_c_l.jpg"/>
          <p:cNvPicPr>
            <a:picLocks noChangeAspect="1" noChangeArrowheads="1"/>
          </p:cNvPicPr>
          <p:nvPr/>
        </p:nvPicPr>
        <p:blipFill>
          <a:blip r:embed="rId3"/>
          <a:srcRect/>
          <a:stretch>
            <a:fillRect/>
          </a:stretch>
        </p:blipFill>
        <p:spPr bwMode="auto">
          <a:xfrm>
            <a:off x="5975350" y="798513"/>
            <a:ext cx="3144838" cy="2847975"/>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additive="base">
                                        <p:cTn id="11" dur="500" fill="hold"/>
                                        <p:tgtEl>
                                          <p:spTgt spid="3074"/>
                                        </p:tgtEl>
                                        <p:attrNameLst>
                                          <p:attrName>ppt_x</p:attrName>
                                        </p:attrNameLst>
                                      </p:cBhvr>
                                      <p:tavLst>
                                        <p:tav tm="0">
                                          <p:val>
                                            <p:strVal val="#ppt_x"/>
                                          </p:val>
                                        </p:tav>
                                        <p:tav tm="100000">
                                          <p:val>
                                            <p:strVal val="#ppt_x"/>
                                          </p:val>
                                        </p:tav>
                                      </p:tavLst>
                                    </p:anim>
                                    <p:anim calcmode="lin" valueType="num">
                                      <p:cBhvr additive="base">
                                        <p:cTn id="12" dur="500" fill="hold"/>
                                        <p:tgtEl>
                                          <p:spTgt spid="307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75"/>
                                        </p:tgtEl>
                                        <p:attrNameLst>
                                          <p:attrName>style.visibility</p:attrName>
                                        </p:attrNameLst>
                                      </p:cBhvr>
                                      <p:to>
                                        <p:strVal val="visible"/>
                                      </p:to>
                                    </p:set>
                                    <p:anim calcmode="lin" valueType="num">
                                      <p:cBhvr additive="base">
                                        <p:cTn id="15" dur="500" fill="hold"/>
                                        <p:tgtEl>
                                          <p:spTgt spid="3075"/>
                                        </p:tgtEl>
                                        <p:attrNameLst>
                                          <p:attrName>ppt_x</p:attrName>
                                        </p:attrNameLst>
                                      </p:cBhvr>
                                      <p:tavLst>
                                        <p:tav tm="0">
                                          <p:val>
                                            <p:strVal val="#ppt_x"/>
                                          </p:val>
                                        </p:tav>
                                        <p:tav tm="100000">
                                          <p:val>
                                            <p:strVal val="#ppt_x"/>
                                          </p:val>
                                        </p:tav>
                                      </p:tavLst>
                                    </p:anim>
                                    <p:anim calcmode="lin" valueType="num">
                                      <p:cBhvr additive="base">
                                        <p:cTn id="16" dur="500" fill="hold"/>
                                        <p:tgtEl>
                                          <p:spTgt spid="307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98004" y="0"/>
            <a:ext cx="6974987" cy="923330"/>
          </a:xfrm>
          <a:prstGeom prst="rect">
            <a:avLst/>
          </a:prstGeom>
          <a:noFill/>
        </p:spPr>
        <p:txBody>
          <a:bodyPr wrap="none">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The fate of each</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pic>
        <p:nvPicPr>
          <p:cNvPr id="4098" name="Picture 2" descr="C:\Users\Петр\Desktop\77183786_4075212_0911f10b62ac5664181f676155de248e.jpg"/>
          <p:cNvPicPr>
            <a:picLocks noChangeAspect="1" noChangeArrowheads="1"/>
          </p:cNvPicPr>
          <p:nvPr/>
        </p:nvPicPr>
        <p:blipFill>
          <a:blip r:embed="rId2"/>
          <a:srcRect/>
          <a:stretch>
            <a:fillRect/>
          </a:stretch>
        </p:blipFill>
        <p:spPr bwMode="auto">
          <a:xfrm>
            <a:off x="684213" y="1708150"/>
            <a:ext cx="2359025" cy="3460750"/>
          </a:xfrm>
          <a:prstGeom prst="rect">
            <a:avLst/>
          </a:prstGeom>
          <a:noFill/>
          <a:ln w="9525">
            <a:noFill/>
            <a:miter lim="800000"/>
            <a:headEnd/>
            <a:tailEnd/>
          </a:ln>
        </p:spPr>
      </p:pic>
      <p:pic>
        <p:nvPicPr>
          <p:cNvPr id="4099" name="Picture 3" descr="C:\Users\Петр\Desktop\250px-George_Harrison_1974.jpg"/>
          <p:cNvPicPr>
            <a:picLocks noChangeAspect="1" noChangeArrowheads="1"/>
          </p:cNvPicPr>
          <p:nvPr/>
        </p:nvPicPr>
        <p:blipFill>
          <a:blip r:embed="rId3"/>
          <a:srcRect/>
          <a:stretch>
            <a:fillRect/>
          </a:stretch>
        </p:blipFill>
        <p:spPr bwMode="auto">
          <a:xfrm>
            <a:off x="6037263" y="1708150"/>
            <a:ext cx="2713037" cy="3395663"/>
          </a:xfrm>
          <a:prstGeom prst="rect">
            <a:avLst/>
          </a:prstGeom>
          <a:noFill/>
          <a:ln w="9525">
            <a:noFill/>
            <a:miter lim="800000"/>
            <a:headEnd/>
            <a:tailEnd/>
          </a:ln>
        </p:spPr>
      </p:pic>
      <p:sp>
        <p:nvSpPr>
          <p:cNvPr id="7" name="TextBox 6"/>
          <p:cNvSpPr txBox="1">
            <a:spLocks noChangeArrowheads="1"/>
          </p:cNvSpPr>
          <p:nvPr/>
        </p:nvSpPr>
        <p:spPr bwMode="auto">
          <a:xfrm>
            <a:off x="0" y="5103813"/>
            <a:ext cx="4356100" cy="1477962"/>
          </a:xfrm>
          <a:prstGeom prst="rect">
            <a:avLst/>
          </a:prstGeom>
          <a:noFill/>
          <a:ln w="9525">
            <a:noFill/>
            <a:miter lim="800000"/>
            <a:headEnd/>
            <a:tailEnd/>
          </a:ln>
        </p:spPr>
        <p:txBody>
          <a:bodyPr>
            <a:spAutoFit/>
          </a:bodyPr>
          <a:lstStyle/>
          <a:p>
            <a:r>
              <a:rPr lang="en-US" b="1" i="1">
                <a:latin typeface="Book Antiqua" pitchFamily="18" charset="0"/>
              </a:rPr>
              <a:t>December 8, 1980 in the arch of his house to John Lennon was 5 shots in the back, 4 of them succeeded. John was taken to the hospital, but despite the best efforts of doctors, John died from loss of blood</a:t>
            </a:r>
            <a:r>
              <a:rPr lang="ru-RU" b="1" i="1">
                <a:latin typeface="Times New Roman" pitchFamily="18" charset="0"/>
              </a:rPr>
              <a:t>.</a:t>
            </a:r>
          </a:p>
        </p:txBody>
      </p:sp>
      <p:sp>
        <p:nvSpPr>
          <p:cNvPr id="8" name="TextBox 7"/>
          <p:cNvSpPr txBox="1">
            <a:spLocks noChangeArrowheads="1"/>
          </p:cNvSpPr>
          <p:nvPr/>
        </p:nvSpPr>
        <p:spPr bwMode="auto">
          <a:xfrm>
            <a:off x="4962525" y="5103813"/>
            <a:ext cx="4191000" cy="1477962"/>
          </a:xfrm>
          <a:prstGeom prst="rect">
            <a:avLst/>
          </a:prstGeom>
          <a:noFill/>
          <a:ln w="9525">
            <a:noFill/>
            <a:miter lim="800000"/>
            <a:headEnd/>
            <a:tailEnd/>
          </a:ln>
        </p:spPr>
        <p:txBody>
          <a:bodyPr>
            <a:spAutoFit/>
          </a:bodyPr>
          <a:lstStyle/>
          <a:p>
            <a:r>
              <a:rPr lang="en-US" b="1" i="1">
                <a:latin typeface="Book Antiqua" pitchFamily="18" charset="0"/>
              </a:rPr>
              <a:t>George Harrison found a brain tumor, and alas, it was not Operable. After chemistry course therapy, nothing has changed. Harrison died November 29, 2001 from cancer.</a:t>
            </a:r>
            <a:endParaRPr lang="ru-RU" b="1" i="1">
              <a:latin typeface="Times New Roman" pitchFamily="18" charset="0"/>
            </a:endParaRPr>
          </a:p>
        </p:txBody>
      </p:sp>
      <p:sp>
        <p:nvSpPr>
          <p:cNvPr id="10" name="TextBox 9"/>
          <p:cNvSpPr txBox="1">
            <a:spLocks noChangeArrowheads="1"/>
          </p:cNvSpPr>
          <p:nvPr/>
        </p:nvSpPr>
        <p:spPr bwMode="auto">
          <a:xfrm>
            <a:off x="0" y="923925"/>
            <a:ext cx="8893175" cy="646113"/>
          </a:xfrm>
          <a:prstGeom prst="rect">
            <a:avLst/>
          </a:prstGeom>
          <a:noFill/>
          <a:ln w="9525">
            <a:noFill/>
            <a:miter lim="800000"/>
            <a:headEnd/>
            <a:tailEnd/>
          </a:ln>
        </p:spPr>
        <p:txBody>
          <a:bodyPr>
            <a:spAutoFit/>
          </a:bodyPr>
          <a:lstStyle/>
          <a:p>
            <a:r>
              <a:rPr lang="en-US" b="1" i="1">
                <a:latin typeface="Book Antiqua" pitchFamily="18" charset="0"/>
              </a:rPr>
              <a:t>After the collapse of the group for a long time they were alone. And even tried to restore the group, but unfortunately for them it did not work.</a:t>
            </a:r>
            <a:endParaRPr lang="ru-RU" b="1" i="1">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strips(downLeft)">
                                      <p:cBhvr>
                                        <p:cTn id="7" dur="500"/>
                                        <p:tgtEl>
                                          <p:spTgt spid="4098"/>
                                        </p:tgtEl>
                                      </p:cBhvr>
                                    </p:animEffect>
                                  </p:childTnLst>
                                </p:cTn>
                              </p:par>
                              <p:par>
                                <p:cTn id="8" presetID="18" presetClass="entr" presetSubtype="12" fill="hold" nodeType="withEffect">
                                  <p:stCondLst>
                                    <p:cond delay="0"/>
                                  </p:stCondLst>
                                  <p:childTnLst>
                                    <p:set>
                                      <p:cBhvr>
                                        <p:cTn id="9" dur="1" fill="hold">
                                          <p:stCondLst>
                                            <p:cond delay="0"/>
                                          </p:stCondLst>
                                        </p:cTn>
                                        <p:tgtEl>
                                          <p:spTgt spid="4099"/>
                                        </p:tgtEl>
                                        <p:attrNameLst>
                                          <p:attrName>style.visibility</p:attrName>
                                        </p:attrNameLst>
                                      </p:cBhvr>
                                      <p:to>
                                        <p:strVal val="visible"/>
                                      </p:to>
                                    </p:set>
                                    <p:animEffect transition="in" filter="strips(downLeft)">
                                      <p:cBhvr>
                                        <p:cTn id="10" dur="500"/>
                                        <p:tgtEl>
                                          <p:spTgt spid="4099"/>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strips(downLeft)">
                                      <p:cBhvr>
                                        <p:cTn id="13" dur="500"/>
                                        <p:tgtEl>
                                          <p:spTgt spid="8"/>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trips(downLeft)">
                                      <p:cBhvr>
                                        <p:cTn id="16" dur="500"/>
                                        <p:tgtEl>
                                          <p:spTgt spid="7"/>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strips(downLeft)">
                                      <p:cBhvr>
                                        <p:cTn id="19" dur="500"/>
                                        <p:tgtEl>
                                          <p:spTgt spid="10"/>
                                        </p:tgtEl>
                                      </p:cBhvr>
                                    </p:animEffect>
                                  </p:childTnLst>
                                </p:cTn>
                              </p:par>
                              <p:par>
                                <p:cTn id="20" presetID="18" presetClass="entr" presetSubtype="12"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strips(downLeft)">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0" y="4708525"/>
            <a:ext cx="3563938" cy="1477963"/>
          </a:xfrm>
          <a:prstGeom prst="rect">
            <a:avLst/>
          </a:prstGeom>
          <a:noFill/>
          <a:ln w="9525">
            <a:noFill/>
            <a:miter lim="800000"/>
            <a:headEnd/>
            <a:tailEnd/>
          </a:ln>
        </p:spPr>
        <p:txBody>
          <a:bodyPr>
            <a:spAutoFit/>
          </a:bodyPr>
          <a:lstStyle/>
          <a:p>
            <a:r>
              <a:rPr lang="en-US" b="1" i="1">
                <a:latin typeface="Book Antiqua" pitchFamily="18" charset="0"/>
              </a:rPr>
              <a:t>Paul McCartney recently turned 70, and he sometimes gives his concerts. And even took part in the opening of the Summer Olympics in London</a:t>
            </a:r>
            <a:r>
              <a:rPr lang="ru-RU" b="1" i="1">
                <a:latin typeface="Times New Roman" pitchFamily="18" charset="0"/>
              </a:rPr>
              <a:t>.</a:t>
            </a:r>
          </a:p>
        </p:txBody>
      </p:sp>
      <p:pic>
        <p:nvPicPr>
          <p:cNvPr id="1026" name="Picture 2" descr="C:\Users\Петр\Desktop\250px-MaccaNewY.jpg"/>
          <p:cNvPicPr>
            <a:picLocks noChangeAspect="1" noChangeArrowheads="1"/>
          </p:cNvPicPr>
          <p:nvPr/>
        </p:nvPicPr>
        <p:blipFill>
          <a:blip r:embed="rId2"/>
          <a:srcRect/>
          <a:stretch>
            <a:fillRect/>
          </a:stretch>
        </p:blipFill>
        <p:spPr bwMode="auto">
          <a:xfrm>
            <a:off x="250825" y="0"/>
            <a:ext cx="3313113" cy="4708525"/>
          </a:xfrm>
          <a:prstGeom prst="rect">
            <a:avLst/>
          </a:prstGeom>
          <a:noFill/>
          <a:ln w="9525">
            <a:noFill/>
            <a:miter lim="800000"/>
            <a:headEnd/>
            <a:tailEnd/>
          </a:ln>
        </p:spPr>
      </p:pic>
      <p:sp>
        <p:nvSpPr>
          <p:cNvPr id="3" name="TextBox 2"/>
          <p:cNvSpPr txBox="1">
            <a:spLocks noChangeArrowheads="1"/>
          </p:cNvSpPr>
          <p:nvPr/>
        </p:nvSpPr>
        <p:spPr bwMode="auto">
          <a:xfrm>
            <a:off x="5003800" y="4154488"/>
            <a:ext cx="3744913" cy="1754187"/>
          </a:xfrm>
          <a:prstGeom prst="rect">
            <a:avLst/>
          </a:prstGeom>
          <a:noFill/>
          <a:ln w="9525">
            <a:noFill/>
            <a:miter lim="800000"/>
            <a:headEnd/>
            <a:tailEnd/>
          </a:ln>
        </p:spPr>
        <p:txBody>
          <a:bodyPr>
            <a:spAutoFit/>
          </a:bodyPr>
          <a:lstStyle/>
          <a:p>
            <a:r>
              <a:rPr lang="en-US" b="1" i="1">
                <a:latin typeface="Book Antiqua" pitchFamily="18" charset="0"/>
              </a:rPr>
              <a:t>Ringo Starr 72. Sometimes he takes part in concerts. His last appearance was at the opening of the Summer Olympics in London, where he performed in a place with Paul McCartney.</a:t>
            </a:r>
            <a:endParaRPr lang="ru-RU" b="1" i="1">
              <a:latin typeface="Times New Roman" pitchFamily="18" charset="0"/>
            </a:endParaRPr>
          </a:p>
        </p:txBody>
      </p:sp>
      <p:pic>
        <p:nvPicPr>
          <p:cNvPr id="4" name="Picture 2" descr="C:\Users\Петр\Desktop\Ringo_Starr_(2007).jpg"/>
          <p:cNvPicPr>
            <a:picLocks noChangeAspect="1" noChangeArrowheads="1"/>
          </p:cNvPicPr>
          <p:nvPr/>
        </p:nvPicPr>
        <p:blipFill>
          <a:blip r:embed="rId3"/>
          <a:srcRect/>
          <a:stretch>
            <a:fillRect/>
          </a:stretch>
        </p:blipFill>
        <p:spPr bwMode="auto">
          <a:xfrm>
            <a:off x="4787900" y="868363"/>
            <a:ext cx="4176713" cy="33067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par>
                                <p:cTn id="8" presetID="21"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1)">
                                      <p:cBhvr>
                                        <p:cTn id="10" dur="2000"/>
                                        <p:tgtEl>
                                          <p:spTgt spid="4"/>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1)">
                                      <p:cBhvr>
                                        <p:cTn id="13" dur="2000"/>
                                        <p:tgtEl>
                                          <p:spTgt spid="3"/>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heel(1)">
                                      <p:cBhvr>
                                        <p:cTn id="16"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20187" y="54014"/>
            <a:ext cx="3570208" cy="923330"/>
          </a:xfrm>
          <a:prstGeom prst="rect">
            <a:avLst/>
          </a:prstGeom>
          <a:noFill/>
        </p:spPr>
        <p:txBody>
          <a:bodyPr wrap="none">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sources</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sp>
        <p:nvSpPr>
          <p:cNvPr id="5" name="TextBox 4">
            <a:hlinkClick r:id="rId2"/>
          </p:cNvPr>
          <p:cNvSpPr txBox="1">
            <a:spLocks noChangeArrowheads="1"/>
          </p:cNvSpPr>
          <p:nvPr/>
        </p:nvSpPr>
        <p:spPr bwMode="auto">
          <a:xfrm>
            <a:off x="0" y="977900"/>
            <a:ext cx="9144000" cy="584200"/>
          </a:xfrm>
          <a:prstGeom prst="rect">
            <a:avLst/>
          </a:prstGeom>
          <a:noFill/>
          <a:ln w="9525">
            <a:noFill/>
            <a:miter lim="800000"/>
            <a:headEnd/>
            <a:tailEnd/>
          </a:ln>
        </p:spPr>
        <p:txBody>
          <a:bodyPr>
            <a:spAutoFit/>
          </a:bodyPr>
          <a:lstStyle/>
          <a:p>
            <a:r>
              <a:rPr lang="en-US" sz="1600">
                <a:latin typeface="Book Antiqua" pitchFamily="18" charset="0"/>
              </a:rPr>
              <a:t>http://ru.wikipedia.org/wiki/%D0%A0%D0%B8%D0%BD%D0%B3%D0%BE_%D0%A1%D1%82%D0%B0%D1%80%D1%80</a:t>
            </a:r>
            <a:endParaRPr lang="ru-RU" sz="1600">
              <a:latin typeface="Times New Roman" pitchFamily="18" charset="0"/>
            </a:endParaRPr>
          </a:p>
        </p:txBody>
      </p:sp>
      <p:sp>
        <p:nvSpPr>
          <p:cNvPr id="7" name="TextBox 6"/>
          <p:cNvSpPr txBox="1">
            <a:spLocks noChangeArrowheads="1"/>
          </p:cNvSpPr>
          <p:nvPr/>
        </p:nvSpPr>
        <p:spPr bwMode="auto">
          <a:xfrm>
            <a:off x="44450" y="1562100"/>
            <a:ext cx="9099550" cy="584200"/>
          </a:xfrm>
          <a:prstGeom prst="rect">
            <a:avLst/>
          </a:prstGeom>
          <a:noFill/>
          <a:ln w="9525">
            <a:noFill/>
            <a:miter lim="800000"/>
            <a:headEnd/>
            <a:tailEnd/>
          </a:ln>
        </p:spPr>
        <p:txBody>
          <a:bodyPr>
            <a:spAutoFit/>
          </a:bodyPr>
          <a:lstStyle/>
          <a:p>
            <a:r>
              <a:rPr lang="en-US" sz="1600">
                <a:latin typeface="Book Antiqua" pitchFamily="18" charset="0"/>
              </a:rPr>
              <a:t>http://ru.wikipedia.org/wiki/%D0%9B%D0%B5%D0%BD%D0%BD%D0%BE%D0%BD,_%D0%94%D0%B6%D0%BE%D0%BD</a:t>
            </a:r>
            <a:endParaRPr lang="ru-RU" sz="1600">
              <a:latin typeface="Times New Roman" pitchFamily="18" charset="0"/>
            </a:endParaRPr>
          </a:p>
        </p:txBody>
      </p:sp>
      <p:sp>
        <p:nvSpPr>
          <p:cNvPr id="8" name="TextBox 7"/>
          <p:cNvSpPr txBox="1">
            <a:spLocks noChangeArrowheads="1"/>
          </p:cNvSpPr>
          <p:nvPr/>
        </p:nvSpPr>
        <p:spPr bwMode="auto">
          <a:xfrm>
            <a:off x="-12700" y="2146300"/>
            <a:ext cx="8902700" cy="585788"/>
          </a:xfrm>
          <a:prstGeom prst="rect">
            <a:avLst/>
          </a:prstGeom>
          <a:noFill/>
          <a:ln w="9525">
            <a:noFill/>
            <a:miter lim="800000"/>
            <a:headEnd/>
            <a:tailEnd/>
          </a:ln>
        </p:spPr>
        <p:txBody>
          <a:bodyPr>
            <a:spAutoFit/>
          </a:bodyPr>
          <a:lstStyle/>
          <a:p>
            <a:r>
              <a:rPr lang="en-US" sz="1600">
                <a:latin typeface="Book Antiqua" pitchFamily="18" charset="0"/>
              </a:rPr>
              <a:t>http://ru.wikipedia.org/wiki/%D0%9C%D0%B0%D0%BA%D0%BA%D0%B0%D1%80%D1%82%D0%BD%D0%B8,_%D0%9F%D0%BE%D0%BB</a:t>
            </a:r>
            <a:endParaRPr lang="ru-RU" sz="1600">
              <a:latin typeface="Times New Roman" pitchFamily="18" charset="0"/>
            </a:endParaRPr>
          </a:p>
        </p:txBody>
      </p:sp>
      <p:sp>
        <p:nvSpPr>
          <p:cNvPr id="10" name="TextBox 9"/>
          <p:cNvSpPr txBox="1">
            <a:spLocks noChangeArrowheads="1"/>
          </p:cNvSpPr>
          <p:nvPr/>
        </p:nvSpPr>
        <p:spPr bwMode="auto">
          <a:xfrm>
            <a:off x="0" y="2838450"/>
            <a:ext cx="9134475" cy="585788"/>
          </a:xfrm>
          <a:prstGeom prst="rect">
            <a:avLst/>
          </a:prstGeom>
          <a:noFill/>
          <a:ln w="9525">
            <a:noFill/>
            <a:miter lim="800000"/>
            <a:headEnd/>
            <a:tailEnd/>
          </a:ln>
        </p:spPr>
        <p:txBody>
          <a:bodyPr>
            <a:spAutoFit/>
          </a:bodyPr>
          <a:lstStyle/>
          <a:p>
            <a:r>
              <a:rPr lang="en-US" sz="1600">
                <a:latin typeface="Book Antiqua" pitchFamily="18" charset="0"/>
              </a:rPr>
              <a:t>http://ru.wikipedia.org/wiki/%D0%A5%D0%B0%D1%80%D1%80%D0%B8%D1%81%D0%BE%D0%BD,_%D0%94%D0%B6%D0%BE%D1%80%D0%B4%D0%B6</a:t>
            </a:r>
            <a:endParaRPr lang="ru-RU" sz="1600">
              <a:latin typeface="Times New Roman" pitchFamily="18" charset="0"/>
            </a:endParaRPr>
          </a:p>
        </p:txBody>
      </p:sp>
      <p:sp>
        <p:nvSpPr>
          <p:cNvPr id="11" name="TextBox 10"/>
          <p:cNvSpPr txBox="1">
            <a:spLocks noChangeArrowheads="1"/>
          </p:cNvSpPr>
          <p:nvPr/>
        </p:nvSpPr>
        <p:spPr bwMode="auto">
          <a:xfrm>
            <a:off x="12700" y="3654425"/>
            <a:ext cx="9090025" cy="585788"/>
          </a:xfrm>
          <a:prstGeom prst="rect">
            <a:avLst/>
          </a:prstGeom>
          <a:noFill/>
          <a:ln w="9525">
            <a:noFill/>
            <a:miter lim="800000"/>
            <a:headEnd/>
            <a:tailEnd/>
          </a:ln>
        </p:spPr>
        <p:txBody>
          <a:bodyPr>
            <a:spAutoFit/>
          </a:bodyPr>
          <a:lstStyle/>
          <a:p>
            <a:r>
              <a:rPr lang="en-US" sz="1600">
                <a:latin typeface="Book Antiqua" pitchFamily="18" charset="0"/>
              </a:rPr>
              <a:t>http://ru.wikipedia.org/wiki/The_Beatles#.D0.A0.D0.B0.D1.81.D0.BF.D0.B0.D0.B4_.281969.E2.80.941970.29</a:t>
            </a:r>
            <a:endParaRPr lang="ru-RU" sz="1600">
              <a:latin typeface="Times New Roman" pitchFamily="18" charset="0"/>
            </a:endParaRPr>
          </a:p>
        </p:txBody>
      </p:sp>
      <p:sp>
        <p:nvSpPr>
          <p:cNvPr id="14" name="TextBox 13"/>
          <p:cNvSpPr txBox="1">
            <a:spLocks noChangeArrowheads="1"/>
          </p:cNvSpPr>
          <p:nvPr/>
        </p:nvSpPr>
        <p:spPr bwMode="auto">
          <a:xfrm>
            <a:off x="-31750" y="4292600"/>
            <a:ext cx="9134475" cy="1200150"/>
          </a:xfrm>
          <a:prstGeom prst="rect">
            <a:avLst/>
          </a:prstGeom>
          <a:noFill/>
          <a:ln w="9525">
            <a:noFill/>
            <a:miter lim="800000"/>
            <a:headEnd/>
            <a:tailEnd/>
          </a:ln>
        </p:spPr>
        <p:txBody>
          <a:bodyPr>
            <a:spAutoFit/>
          </a:bodyPr>
          <a:lstStyle/>
          <a:p>
            <a:r>
              <a:rPr lang="en-US">
                <a:latin typeface="Book Antiqua" pitchFamily="18" charset="0"/>
              </a:rPr>
              <a:t>http://www.google.ru/search?q=%D0%B1%D0%B8%D1%82%D0%BB%D0%B7&amp;aq=f&amp;um=1&amp;ie=UTF-8&amp;hl=ru&amp;tbm=isch&amp;source=og&amp;sa=N&amp;tab=wi&amp;ei=qdcHUb3pIuGq4AT79oDICw&amp;biw=1024&amp;bih=499&amp;sei=t9cHUdOUJPD14QSU_IGoCA</a:t>
            </a:r>
            <a:endParaRPr lang="ru-RU">
              <a:latin typeface="Times New Roman" pitchFamily="18" charset="0"/>
            </a:endParaRPr>
          </a:p>
        </p:txBody>
      </p:sp>
      <p:sp>
        <p:nvSpPr>
          <p:cNvPr id="4" name="TextBox 3"/>
          <p:cNvSpPr txBox="1">
            <a:spLocks noChangeArrowheads="1"/>
          </p:cNvSpPr>
          <p:nvPr/>
        </p:nvSpPr>
        <p:spPr bwMode="auto">
          <a:xfrm>
            <a:off x="-12700" y="5589588"/>
            <a:ext cx="9156700" cy="1200150"/>
          </a:xfrm>
          <a:prstGeom prst="rect">
            <a:avLst/>
          </a:prstGeom>
          <a:noFill/>
          <a:ln w="9525">
            <a:noFill/>
            <a:miter lim="800000"/>
            <a:headEnd/>
            <a:tailEnd/>
          </a:ln>
        </p:spPr>
        <p:txBody>
          <a:bodyPr>
            <a:spAutoFit/>
          </a:bodyPr>
          <a:lstStyle/>
          <a:p>
            <a:r>
              <a:rPr lang="en-US">
                <a:latin typeface="Book Antiqua" pitchFamily="18" charset="0"/>
              </a:rPr>
              <a:t>http://ru.wikipedia.org/wiki/%D0%97%D0%B0%D0%B3%D0%BB%D0%B0%D0%B2%D0%BD%D0%B0%D1%8F_%D1%81%D1%82%D1%80%D0%B0%D0%BD%D0%B8%D1%86%D0%B0</a:t>
            </a:r>
            <a:endParaRPr lang="ru-RU">
              <a:latin typeface="Times New Roman" pitchFamily="18" charset="0"/>
            </a:endParaRPr>
          </a:p>
          <a:p>
            <a:endParaRPr lang="ru-RU">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0" fill="hold"/>
                                        <p:tgtEl>
                                          <p:spTgt spid="2"/>
                                        </p:tgtEl>
                                        <p:attrNameLst>
                                          <p:attrName>ppt_x</p:attrName>
                                        </p:attrNameLst>
                                      </p:cBhvr>
                                      <p:tavLst>
                                        <p:tav tm="0">
                                          <p:val>
                                            <p:strVal val="#ppt_x"/>
                                          </p:val>
                                        </p:tav>
                                        <p:tav tm="100000">
                                          <p:val>
                                            <p:strVal val="#ppt_x"/>
                                          </p:val>
                                        </p:tav>
                                      </p:tavLst>
                                    </p:anim>
                                    <p:anim calcmode="lin" valueType="num">
                                      <p:cBhvr>
                                        <p:cTn id="8" dur="15000" fill="hold"/>
                                        <p:tgtEl>
                                          <p:spTgt spid="2"/>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5000" fill="hold"/>
                                        <p:tgtEl>
                                          <p:spTgt spid="5"/>
                                        </p:tgtEl>
                                        <p:attrNameLst>
                                          <p:attrName>ppt_x</p:attrName>
                                        </p:attrNameLst>
                                      </p:cBhvr>
                                      <p:tavLst>
                                        <p:tav tm="0">
                                          <p:val>
                                            <p:strVal val="#ppt_x"/>
                                          </p:val>
                                        </p:tav>
                                        <p:tav tm="100000">
                                          <p:val>
                                            <p:strVal val="#ppt_x"/>
                                          </p:val>
                                        </p:tav>
                                      </p:tavLst>
                                    </p:anim>
                                    <p:anim calcmode="lin" valueType="num">
                                      <p:cBhvr>
                                        <p:cTn id="12" dur="15000" fill="hold"/>
                                        <p:tgtEl>
                                          <p:spTgt spid="5"/>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5000" fill="hold"/>
                                        <p:tgtEl>
                                          <p:spTgt spid="7"/>
                                        </p:tgtEl>
                                        <p:attrNameLst>
                                          <p:attrName>ppt_x</p:attrName>
                                        </p:attrNameLst>
                                      </p:cBhvr>
                                      <p:tavLst>
                                        <p:tav tm="0">
                                          <p:val>
                                            <p:strVal val="#ppt_x"/>
                                          </p:val>
                                        </p:tav>
                                        <p:tav tm="100000">
                                          <p:val>
                                            <p:strVal val="#ppt_x"/>
                                          </p:val>
                                        </p:tav>
                                      </p:tavLst>
                                    </p:anim>
                                    <p:anim calcmode="lin" valueType="num">
                                      <p:cBhvr>
                                        <p:cTn id="16" dur="15000" fill="hold"/>
                                        <p:tgtEl>
                                          <p:spTgt spid="7"/>
                                        </p:tgtEl>
                                        <p:attrNameLst>
                                          <p:attrName>ppt_y</p:attrName>
                                        </p:attrNameLst>
                                      </p:cBhvr>
                                      <p:tavLst>
                                        <p:tav tm="0">
                                          <p:val>
                                            <p:strVal val="#ppt_y+1"/>
                                          </p:val>
                                        </p:tav>
                                        <p:tav tm="100000">
                                          <p:val>
                                            <p:strVal val="#ppt_y-1"/>
                                          </p:val>
                                        </p:tav>
                                      </p:tavLst>
                                    </p:anim>
                                  </p:childTnLst>
                                </p:cTn>
                              </p:par>
                              <p:par>
                                <p:cTn id="17" presetID="28"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5000" fill="hold"/>
                                        <p:tgtEl>
                                          <p:spTgt spid="8"/>
                                        </p:tgtEl>
                                        <p:attrNameLst>
                                          <p:attrName>ppt_x</p:attrName>
                                        </p:attrNameLst>
                                      </p:cBhvr>
                                      <p:tavLst>
                                        <p:tav tm="0">
                                          <p:val>
                                            <p:strVal val="#ppt_x"/>
                                          </p:val>
                                        </p:tav>
                                        <p:tav tm="100000">
                                          <p:val>
                                            <p:strVal val="#ppt_x"/>
                                          </p:val>
                                        </p:tav>
                                      </p:tavLst>
                                    </p:anim>
                                    <p:anim calcmode="lin" valueType="num">
                                      <p:cBhvr>
                                        <p:cTn id="20" dur="15000" fill="hold"/>
                                        <p:tgtEl>
                                          <p:spTgt spid="8"/>
                                        </p:tgtEl>
                                        <p:attrNameLst>
                                          <p:attrName>ppt_y</p:attrName>
                                        </p:attrNameLst>
                                      </p:cBhvr>
                                      <p:tavLst>
                                        <p:tav tm="0">
                                          <p:val>
                                            <p:strVal val="#ppt_y+1"/>
                                          </p:val>
                                        </p:tav>
                                        <p:tav tm="100000">
                                          <p:val>
                                            <p:strVal val="#ppt_y-1"/>
                                          </p:val>
                                        </p:tav>
                                      </p:tavLst>
                                    </p:anim>
                                  </p:childTnLst>
                                </p:cTn>
                              </p:par>
                              <p:par>
                                <p:cTn id="21" presetID="28"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15000" fill="hold"/>
                                        <p:tgtEl>
                                          <p:spTgt spid="10"/>
                                        </p:tgtEl>
                                        <p:attrNameLst>
                                          <p:attrName>ppt_x</p:attrName>
                                        </p:attrNameLst>
                                      </p:cBhvr>
                                      <p:tavLst>
                                        <p:tav tm="0">
                                          <p:val>
                                            <p:strVal val="#ppt_x"/>
                                          </p:val>
                                        </p:tav>
                                        <p:tav tm="100000">
                                          <p:val>
                                            <p:strVal val="#ppt_x"/>
                                          </p:val>
                                        </p:tav>
                                      </p:tavLst>
                                    </p:anim>
                                    <p:anim calcmode="lin" valueType="num">
                                      <p:cBhvr>
                                        <p:cTn id="24" dur="15000" fill="hold"/>
                                        <p:tgtEl>
                                          <p:spTgt spid="10"/>
                                        </p:tgtEl>
                                        <p:attrNameLst>
                                          <p:attrName>ppt_y</p:attrName>
                                        </p:attrNameLst>
                                      </p:cBhvr>
                                      <p:tavLst>
                                        <p:tav tm="0">
                                          <p:val>
                                            <p:strVal val="#ppt_y+1"/>
                                          </p:val>
                                        </p:tav>
                                        <p:tav tm="100000">
                                          <p:val>
                                            <p:strVal val="#ppt_y-1"/>
                                          </p:val>
                                        </p:tav>
                                      </p:tavLst>
                                    </p:anim>
                                  </p:childTnLst>
                                </p:cTn>
                              </p:par>
                              <p:par>
                                <p:cTn id="25" presetID="28"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5000" fill="hold"/>
                                        <p:tgtEl>
                                          <p:spTgt spid="11"/>
                                        </p:tgtEl>
                                        <p:attrNameLst>
                                          <p:attrName>ppt_x</p:attrName>
                                        </p:attrNameLst>
                                      </p:cBhvr>
                                      <p:tavLst>
                                        <p:tav tm="0">
                                          <p:val>
                                            <p:strVal val="#ppt_x"/>
                                          </p:val>
                                        </p:tav>
                                        <p:tav tm="100000">
                                          <p:val>
                                            <p:strVal val="#ppt_x"/>
                                          </p:val>
                                        </p:tav>
                                      </p:tavLst>
                                    </p:anim>
                                    <p:anim calcmode="lin" valueType="num">
                                      <p:cBhvr>
                                        <p:cTn id="28" dur="15000" fill="hold"/>
                                        <p:tgtEl>
                                          <p:spTgt spid="11"/>
                                        </p:tgtEl>
                                        <p:attrNameLst>
                                          <p:attrName>ppt_y</p:attrName>
                                        </p:attrNameLst>
                                      </p:cBhvr>
                                      <p:tavLst>
                                        <p:tav tm="0">
                                          <p:val>
                                            <p:strVal val="#ppt_y+1"/>
                                          </p:val>
                                        </p:tav>
                                        <p:tav tm="100000">
                                          <p:val>
                                            <p:strVal val="#ppt_y-1"/>
                                          </p:val>
                                        </p:tav>
                                      </p:tavLst>
                                    </p:anim>
                                  </p:childTnLst>
                                </p:cTn>
                              </p:par>
                              <p:par>
                                <p:cTn id="29" presetID="28"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5000" fill="hold"/>
                                        <p:tgtEl>
                                          <p:spTgt spid="14"/>
                                        </p:tgtEl>
                                        <p:attrNameLst>
                                          <p:attrName>ppt_x</p:attrName>
                                        </p:attrNameLst>
                                      </p:cBhvr>
                                      <p:tavLst>
                                        <p:tav tm="0">
                                          <p:val>
                                            <p:strVal val="#ppt_x"/>
                                          </p:val>
                                        </p:tav>
                                        <p:tav tm="100000">
                                          <p:val>
                                            <p:strVal val="#ppt_x"/>
                                          </p:val>
                                        </p:tav>
                                      </p:tavLst>
                                    </p:anim>
                                    <p:anim calcmode="lin" valueType="num">
                                      <p:cBhvr>
                                        <p:cTn id="32" dur="15000" fill="hold"/>
                                        <p:tgtEl>
                                          <p:spTgt spid="14"/>
                                        </p:tgtEl>
                                        <p:attrNameLst>
                                          <p:attrName>ppt_y</p:attrName>
                                        </p:attrNameLst>
                                      </p:cBhvr>
                                      <p:tavLst>
                                        <p:tav tm="0">
                                          <p:val>
                                            <p:strVal val="#ppt_y+1"/>
                                          </p:val>
                                        </p:tav>
                                        <p:tav tm="100000">
                                          <p:val>
                                            <p:strVal val="#ppt_y-1"/>
                                          </p:val>
                                        </p:tav>
                                      </p:tavLst>
                                    </p:anim>
                                  </p:childTnLst>
                                </p:cTn>
                              </p:par>
                              <p:par>
                                <p:cTn id="33" presetID="28"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5000" fill="hold"/>
                                        <p:tgtEl>
                                          <p:spTgt spid="4"/>
                                        </p:tgtEl>
                                        <p:attrNameLst>
                                          <p:attrName>ppt_x</p:attrName>
                                        </p:attrNameLst>
                                      </p:cBhvr>
                                      <p:tavLst>
                                        <p:tav tm="0">
                                          <p:val>
                                            <p:strVal val="#ppt_x"/>
                                          </p:val>
                                        </p:tav>
                                        <p:tav tm="100000">
                                          <p:val>
                                            <p:strVal val="#ppt_x"/>
                                          </p:val>
                                        </p:tav>
                                      </p:tavLst>
                                    </p:anim>
                                    <p:anim calcmode="lin" valueType="num">
                                      <p:cBhvr>
                                        <p:cTn id="36" dur="15000" fill="hold"/>
                                        <p:tgtEl>
                                          <p:spTgt spid="4"/>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0" grpId="0"/>
      <p:bldP spid="11" grpId="0"/>
      <p:bldP spid="14"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0" y="0"/>
            <a:ext cx="9144000" cy="2308225"/>
          </a:xfrm>
          <a:prstGeom prst="rect">
            <a:avLst/>
          </a:prstGeom>
          <a:noFill/>
          <a:ln w="9525">
            <a:noFill/>
            <a:miter lim="800000"/>
            <a:headEnd/>
            <a:tailEnd/>
          </a:ln>
        </p:spPr>
        <p:txBody>
          <a:bodyPr>
            <a:spAutoFit/>
          </a:bodyPr>
          <a:lstStyle/>
          <a:p>
            <a:r>
              <a:rPr lang="en-US" sz="1600">
                <a:latin typeface="Book Antiqua" pitchFamily="18" charset="0"/>
              </a:rPr>
              <a:t>http://www.google.ru/search?q=%D0%B1%D0%B8%D1%82%D0%BB%D0%B7&amp;aq=f&amp;um=1&amp;ie=UTF-8&amp;hl=ru&amp;tbm=isch&amp;source=og&amp;sa=N&amp;tab=wi&amp;ei=qdcHUb3pIuGq4AT79oDICw&amp;biw=1024&amp;bih=499&amp;sei=t9cHUdOUJPD14QSU_IGoCA#um=1&amp;hl=ru&amp;newwindow=1&amp;tbo=d&amp;tbm=isch&amp;spell=1&amp;q=%D0%BA%D0%B0%D1%80%D1%82%D0%B0+%D0%B2%D0%B5%D0%BB%D0%B8%D0%BA%D0%BE%D0%B1%D1%80%D0%B8%D1%82%D0%B0%D0%BD%D0%B8%D0%B8+%D0%BB%D0%B8%D0%B2%D0%B5%D1%80%D0%BF%D1%83%D0%BB%D1%8C&amp;sa=X&amp;ei=IdgHUe77MYTj4QSWoIG4CA&amp;ved=0CEwQvwUoAA&amp;bav=on.2,or.r_gc.r_pw.r_qf.&amp;fp=69777d54481d695d&amp;biw=1024&amp;bih=499</a:t>
            </a:r>
            <a:endParaRPr lang="ru-RU" sz="1600">
              <a:latin typeface="Times New Roman" pitchFamily="18" charset="0"/>
            </a:endParaRPr>
          </a:p>
        </p:txBody>
      </p:sp>
      <p:sp>
        <p:nvSpPr>
          <p:cNvPr id="3" name="TextBox 2"/>
          <p:cNvSpPr txBox="1">
            <a:spLocks noChangeArrowheads="1"/>
          </p:cNvSpPr>
          <p:nvPr/>
        </p:nvSpPr>
        <p:spPr bwMode="auto">
          <a:xfrm>
            <a:off x="-3175" y="2308225"/>
            <a:ext cx="9144000" cy="2062163"/>
          </a:xfrm>
          <a:prstGeom prst="rect">
            <a:avLst/>
          </a:prstGeom>
          <a:noFill/>
          <a:ln w="9525">
            <a:noFill/>
            <a:miter lim="800000"/>
            <a:headEnd/>
            <a:tailEnd/>
          </a:ln>
        </p:spPr>
        <p:txBody>
          <a:bodyPr>
            <a:spAutoFit/>
          </a:bodyPr>
          <a:lstStyle/>
          <a:p>
            <a:r>
              <a:rPr lang="en-US" sz="1600">
                <a:latin typeface="Book Antiqua" pitchFamily="18" charset="0"/>
              </a:rPr>
              <a:t>http://www.google.ru/search?q=%D0%B1%D0%B8%D1%82%D0%BB%D0%B7&amp;aq=f&amp;um=1&amp;ie=UTF-8&amp;hl=ru&amp;tbm=isch&amp;source=og&amp;sa=N&amp;tab=wi&amp;ei=qdcHUb3pIuGq4AT79oDICw&amp;biw=1024&amp;bih=499&amp;sei=t9cHUdOUJPD14QSU_IGoCA#um=1&amp;hl=ru&amp;newwindow=1&amp;tbo=d&amp;tbm=isch&amp;sa=1&amp;q=%D0%B1%D0%B8%D1%82%D0%BB%D0%B7+%D0%BD%D0%B0+%D1%81%D1%86%D0%B5%D0%BD%D0%B5&amp;oq=%D0%B1%D0%B8%D1%82%D0%BB%D0%B7+%D0%BD%D0%B0+%D1%81%D1%86%D0%B5%D0%BD%D0%B5&amp;gs_l=img.3...1861.5592.2.6158.9.9.0.0.0.0.181.1404.0j9.9.0...0.0...1c.1.Q_clivj5Q04&amp;bav=on.2,or.r_gc.r_pw.r_qf.&amp;fp=69777d54481d695d&amp;biw=1024&amp;bih=499</a:t>
            </a:r>
            <a:endParaRPr lang="ru-RU" sz="1600">
              <a:latin typeface="Times New Roman" pitchFamily="18" charset="0"/>
            </a:endParaRPr>
          </a:p>
        </p:txBody>
      </p:sp>
      <p:sp>
        <p:nvSpPr>
          <p:cNvPr id="5" name="TextBox 4"/>
          <p:cNvSpPr txBox="1">
            <a:spLocks noChangeArrowheads="1"/>
          </p:cNvSpPr>
          <p:nvPr/>
        </p:nvSpPr>
        <p:spPr bwMode="auto">
          <a:xfrm>
            <a:off x="1588" y="4360863"/>
            <a:ext cx="9144000" cy="1814512"/>
          </a:xfrm>
          <a:prstGeom prst="rect">
            <a:avLst/>
          </a:prstGeom>
          <a:noFill/>
          <a:ln w="9525">
            <a:noFill/>
            <a:miter lim="800000"/>
            <a:headEnd/>
            <a:tailEnd/>
          </a:ln>
        </p:spPr>
        <p:txBody>
          <a:bodyPr>
            <a:spAutoFit/>
          </a:bodyPr>
          <a:lstStyle/>
          <a:p>
            <a:r>
              <a:rPr lang="en-US" sz="1600">
                <a:latin typeface="Book Antiqua" pitchFamily="18" charset="0"/>
              </a:rPr>
              <a:t>http://www.google.ru/search?q=%D0%B1%D0%B8%D1%82%D0%BB%D0%B7&amp;aq=f&amp;um=1&amp;ie=UTF-8&amp;hl=ru&amp;tbm=isch&amp;source=og&amp;sa=N&amp;tab=wi&amp;ei=qdcHUb3pIuGq4AT79oDICw&amp;biw=1024&amp;bih=499&amp;sei=t9cHUdOUJPD14QSU_IGoCA#um=1&amp;hl=ru&amp;newwindow=1&amp;tbo=d&amp;tbm=isch&amp;spell=1&amp;q=%D0%BF%D0%BB%D0%B0%D1%81%D1%82%D0%B8%D0%BD%D0%BA%D0%B0+%D0%B1%D0%B8%D1%82%D0%BB%D0%B7&amp;sa=X&amp;ei=6NgHUdrRFOLV4gSgsYCADw&amp;ved=0CEwQBSgA&amp;bav=on.2,or.r_gc.r_pw.r_qf.&amp;fp=69777d54481d695d&amp;biw=1024&amp;bih=499</a:t>
            </a:r>
            <a:endParaRPr lang="ru-RU" sz="1600">
              <a:latin typeface="Times New Roman" pitchFamily="18" charset="0"/>
            </a:endParaRPr>
          </a:p>
        </p:txBody>
      </p:sp>
      <p:sp>
        <p:nvSpPr>
          <p:cNvPr id="4" name="TextBox 3"/>
          <p:cNvSpPr txBox="1">
            <a:spLocks noChangeArrowheads="1"/>
          </p:cNvSpPr>
          <p:nvPr/>
        </p:nvSpPr>
        <p:spPr bwMode="auto">
          <a:xfrm>
            <a:off x="1547813" y="6396038"/>
            <a:ext cx="6767512" cy="461962"/>
          </a:xfrm>
          <a:prstGeom prst="rect">
            <a:avLst/>
          </a:prstGeom>
          <a:noFill/>
          <a:ln w="9525">
            <a:noFill/>
            <a:miter lim="800000"/>
            <a:headEnd/>
            <a:tailEnd/>
          </a:ln>
        </p:spPr>
        <p:txBody>
          <a:bodyPr>
            <a:spAutoFit/>
          </a:bodyPr>
          <a:lstStyle/>
          <a:p>
            <a:r>
              <a:rPr lang="en-US" sz="2400" b="1" i="1">
                <a:latin typeface="Book Antiqua" pitchFamily="18" charset="0"/>
              </a:rPr>
              <a:t>As well as photos from the family archives.</a:t>
            </a:r>
            <a:endParaRPr lang="ru-RU" sz="2400" b="1" i="1">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0" fill="hold"/>
                                        <p:tgtEl>
                                          <p:spTgt spid="2"/>
                                        </p:tgtEl>
                                        <p:attrNameLst>
                                          <p:attrName>ppt_x</p:attrName>
                                        </p:attrNameLst>
                                      </p:cBhvr>
                                      <p:tavLst>
                                        <p:tav tm="0">
                                          <p:val>
                                            <p:strVal val="#ppt_x"/>
                                          </p:val>
                                        </p:tav>
                                        <p:tav tm="100000">
                                          <p:val>
                                            <p:strVal val="#ppt_x"/>
                                          </p:val>
                                        </p:tav>
                                      </p:tavLst>
                                    </p:anim>
                                    <p:anim calcmode="lin" valueType="num">
                                      <p:cBhvr>
                                        <p:cTn id="8" dur="15000" fill="hold"/>
                                        <p:tgtEl>
                                          <p:spTgt spid="2"/>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5000" fill="hold"/>
                                        <p:tgtEl>
                                          <p:spTgt spid="3"/>
                                        </p:tgtEl>
                                        <p:attrNameLst>
                                          <p:attrName>ppt_x</p:attrName>
                                        </p:attrNameLst>
                                      </p:cBhvr>
                                      <p:tavLst>
                                        <p:tav tm="0">
                                          <p:val>
                                            <p:strVal val="#ppt_x"/>
                                          </p:val>
                                        </p:tav>
                                        <p:tav tm="100000">
                                          <p:val>
                                            <p:strVal val="#ppt_x"/>
                                          </p:val>
                                        </p:tav>
                                      </p:tavLst>
                                    </p:anim>
                                    <p:anim calcmode="lin" valueType="num">
                                      <p:cBhvr>
                                        <p:cTn id="12" dur="15000" fill="hold"/>
                                        <p:tgtEl>
                                          <p:spTgt spid="3"/>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5000" fill="hold"/>
                                        <p:tgtEl>
                                          <p:spTgt spid="5"/>
                                        </p:tgtEl>
                                        <p:attrNameLst>
                                          <p:attrName>ppt_x</p:attrName>
                                        </p:attrNameLst>
                                      </p:cBhvr>
                                      <p:tavLst>
                                        <p:tav tm="0">
                                          <p:val>
                                            <p:strVal val="#ppt_x"/>
                                          </p:val>
                                        </p:tav>
                                        <p:tav tm="100000">
                                          <p:val>
                                            <p:strVal val="#ppt_x"/>
                                          </p:val>
                                        </p:tav>
                                      </p:tavLst>
                                    </p:anim>
                                    <p:anim calcmode="lin" valueType="num">
                                      <p:cBhvr>
                                        <p:cTn id="16" dur="15000" fill="hold"/>
                                        <p:tgtEl>
                                          <p:spTgt spid="5"/>
                                        </p:tgtEl>
                                        <p:attrNameLst>
                                          <p:attrName>ppt_y</p:attrName>
                                        </p:attrNameLst>
                                      </p:cBhvr>
                                      <p:tavLst>
                                        <p:tav tm="0">
                                          <p:val>
                                            <p:strVal val="#ppt_y+1"/>
                                          </p:val>
                                        </p:tav>
                                        <p:tav tm="100000">
                                          <p:val>
                                            <p:strVal val="#ppt_y-1"/>
                                          </p:val>
                                        </p:tav>
                                      </p:tavLst>
                                    </p:anim>
                                  </p:childTnLst>
                                </p:cTn>
                              </p:par>
                              <p:par>
                                <p:cTn id="17" presetID="28"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5000" fill="hold"/>
                                        <p:tgtEl>
                                          <p:spTgt spid="4"/>
                                        </p:tgtEl>
                                        <p:attrNameLst>
                                          <p:attrName>ppt_x</p:attrName>
                                        </p:attrNameLst>
                                      </p:cBhvr>
                                      <p:tavLst>
                                        <p:tav tm="0">
                                          <p:val>
                                            <p:strVal val="#ppt_x"/>
                                          </p:val>
                                        </p:tav>
                                        <p:tav tm="100000">
                                          <p:val>
                                            <p:strVal val="#ppt_x"/>
                                          </p:val>
                                        </p:tav>
                                      </p:tavLst>
                                    </p:anim>
                                    <p:anim calcmode="lin" valueType="num">
                                      <p:cBhvr>
                                        <p:cTn id="20" dur="15000" fill="hold"/>
                                        <p:tgtEl>
                                          <p:spTgt spid="4"/>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348880"/>
            <a:ext cx="9144000" cy="1754326"/>
          </a:xfrm>
          <a:prstGeom prst="rect">
            <a:avLst/>
          </a:prstGeom>
          <a:noFill/>
        </p:spPr>
        <p:txBody>
          <a:bodyPr>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Thank you for your attention</a:t>
            </a: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77931" y="30195"/>
            <a:ext cx="4974439" cy="923330"/>
          </a:xfrm>
          <a:prstGeom prst="rect">
            <a:avLst/>
          </a:prstGeom>
          <a:noFill/>
        </p:spPr>
        <p:txBody>
          <a:bodyPr wrap="none">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The Beatles</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sp>
        <p:nvSpPr>
          <p:cNvPr id="5" name="TextBox 4"/>
          <p:cNvSpPr txBox="1">
            <a:spLocks noChangeArrowheads="1"/>
          </p:cNvSpPr>
          <p:nvPr/>
        </p:nvSpPr>
        <p:spPr bwMode="auto">
          <a:xfrm>
            <a:off x="2916238" y="5964238"/>
            <a:ext cx="3189287" cy="461962"/>
          </a:xfrm>
          <a:prstGeom prst="rect">
            <a:avLst/>
          </a:prstGeom>
          <a:noFill/>
          <a:ln w="9525">
            <a:noFill/>
            <a:miter lim="800000"/>
            <a:headEnd/>
            <a:tailEnd/>
          </a:ln>
        </p:spPr>
        <p:txBody>
          <a:bodyPr>
            <a:spAutoFit/>
          </a:bodyPr>
          <a:lstStyle/>
          <a:p>
            <a:r>
              <a:rPr lang="ru-RU" sz="2400" b="1" i="1">
                <a:latin typeface="Times New Roman" pitchFamily="18" charset="0"/>
              </a:rPr>
              <a:t>1960-1970 (10 </a:t>
            </a:r>
            <a:r>
              <a:rPr lang="en-US" sz="2400" b="1" i="1">
                <a:latin typeface="Book Antiqua" pitchFamily="18" charset="0"/>
              </a:rPr>
              <a:t>years</a:t>
            </a:r>
            <a:r>
              <a:rPr lang="ru-RU" sz="2400" b="1" i="1">
                <a:latin typeface="Times New Roman" pitchFamily="18" charset="0"/>
              </a:rPr>
              <a:t>)</a:t>
            </a:r>
          </a:p>
        </p:txBody>
      </p:sp>
      <p:pic>
        <p:nvPicPr>
          <p:cNvPr id="2" name="Рисунок 1"/>
          <p:cNvPicPr>
            <a:picLocks noChangeAspect="1"/>
          </p:cNvPicPr>
          <p:nvPr/>
        </p:nvPicPr>
        <p:blipFill>
          <a:blip r:embed="rId3"/>
          <a:srcRect/>
          <a:stretch>
            <a:fillRect/>
          </a:stretch>
        </p:blipFill>
        <p:spPr bwMode="auto">
          <a:xfrm>
            <a:off x="1266825" y="1196975"/>
            <a:ext cx="6797675" cy="4459288"/>
          </a:xfrm>
          <a:prstGeom prst="rect">
            <a:avLst/>
          </a:prstGeom>
          <a:noFill/>
          <a:ln w="9525">
            <a:noFill/>
            <a:miter lim="800000"/>
            <a:headEnd/>
            <a:tailEnd/>
          </a:ln>
        </p:spPr>
      </p:pic>
      <p:pic>
        <p:nvPicPr>
          <p:cNvPr id="3" name="Shape">
            <a:hlinkClick r:id="" action="ppaction://media"/>
          </p:cNvPr>
          <p:cNvPicPr>
            <a:picLocks noRot="1" noChangeAspect="1"/>
          </p:cNvPicPr>
          <p:nvPr>
            <a:audioFile r:link="rId1"/>
          </p:nvPr>
        </p:nvPicPr>
        <p:blipFill>
          <a:blip r:embed="rId4"/>
          <a:srcRect/>
          <a:stretch>
            <a:fillRect/>
          </a:stretch>
        </p:blipFill>
        <p:spPr bwMode="auto">
          <a:xfrm>
            <a:off x="1263650" y="187325"/>
            <a:ext cx="609600" cy="609600"/>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500"/>
                            </p:stCondLst>
                            <p:childTnLst>
                              <p:par>
                                <p:cTn id="15" presetID="1" presetClass="mediacall" presetSubtype="0" fill="hold" nodeType="afterEffect">
                                  <p:stCondLst>
                                    <p:cond delay="0"/>
                                  </p:stCondLst>
                                  <p:childTnLst>
                                    <p:cmd type="call" cmd="playFrom(0.0)">
                                      <p:cBhvr>
                                        <p:cTn id="1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17" repeatCount="indefinite" fill="hold" display="0">
                  <p:stCondLst>
                    <p:cond delay="indefinite"/>
                  </p:stCondLst>
                  <p:endCondLst>
                    <p:cond evt="onStopAudio" delay="0">
                      <p:tgtEl>
                        <p:sldTgt/>
                      </p:tgtEl>
                    </p:cond>
                  </p:endCondLst>
                </p:cTn>
                <p:tgtEl>
                  <p:spTgt spid="3"/>
                </p:tgtEl>
              </p:cMediaNode>
            </p:audio>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rcRect/>
          <a:stretch>
            <a:fillRect/>
          </a:stretch>
        </p:blipFill>
        <p:spPr bwMode="auto">
          <a:xfrm>
            <a:off x="0" y="915988"/>
            <a:ext cx="6948488" cy="5934075"/>
          </a:xfrm>
          <a:prstGeom prst="rect">
            <a:avLst/>
          </a:prstGeom>
          <a:noFill/>
          <a:ln w="9525">
            <a:noFill/>
            <a:miter lim="800000"/>
            <a:headEnd/>
            <a:tailEnd/>
          </a:ln>
        </p:spPr>
      </p:pic>
      <p:sp>
        <p:nvSpPr>
          <p:cNvPr id="2" name="Прямоугольник 1"/>
          <p:cNvSpPr/>
          <p:nvPr/>
        </p:nvSpPr>
        <p:spPr>
          <a:xfrm>
            <a:off x="440106" y="0"/>
            <a:ext cx="8263801" cy="923330"/>
          </a:xfrm>
          <a:prstGeom prst="rect">
            <a:avLst/>
          </a:prstGeom>
          <a:noFill/>
        </p:spPr>
        <p:txBody>
          <a:bodyPr wrap="none">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place of education</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sp>
        <p:nvSpPr>
          <p:cNvPr id="3" name="Стрелка влево 2"/>
          <p:cNvSpPr/>
          <p:nvPr/>
        </p:nvSpPr>
        <p:spPr>
          <a:xfrm rot="16200000">
            <a:off x="3024188" y="2816225"/>
            <a:ext cx="2447925" cy="936625"/>
          </a:xfrm>
          <a:prstGeom prst="lef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 name="TextBox 3"/>
          <p:cNvSpPr txBox="1">
            <a:spLocks noChangeArrowheads="1"/>
          </p:cNvSpPr>
          <p:nvPr/>
        </p:nvSpPr>
        <p:spPr bwMode="auto">
          <a:xfrm>
            <a:off x="6948488" y="1557338"/>
            <a:ext cx="2195512" cy="1014412"/>
          </a:xfrm>
          <a:prstGeom prst="rect">
            <a:avLst/>
          </a:prstGeom>
          <a:noFill/>
          <a:ln w="9525">
            <a:noFill/>
            <a:miter lim="800000"/>
            <a:headEnd/>
            <a:tailEnd/>
          </a:ln>
        </p:spPr>
        <p:txBody>
          <a:bodyPr>
            <a:spAutoFit/>
          </a:bodyPr>
          <a:lstStyle/>
          <a:p>
            <a:r>
              <a:rPr lang="en-US" sz="2000" b="1" i="1">
                <a:latin typeface="Book Antiqua" pitchFamily="18" charset="0"/>
              </a:rPr>
              <a:t>The Beatles band was formed in Liverpool in 1960</a:t>
            </a:r>
            <a:endParaRPr lang="ru-RU" sz="2000" b="1" i="1">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fltVal val="0"/>
                                          </p:val>
                                        </p:tav>
                                        <p:tav tm="100000">
                                          <p:val>
                                            <p:strVal val="#ppt_w"/>
                                          </p:val>
                                        </p:tav>
                                      </p:tavLst>
                                    </p:anim>
                                    <p:anim calcmode="lin" valueType="num">
                                      <p:cBhvr>
                                        <p:cTn id="19" dur="1000" fill="hold"/>
                                        <p:tgtEl>
                                          <p:spTgt spid="3"/>
                                        </p:tgtEl>
                                        <p:attrNameLst>
                                          <p:attrName>ppt_h</p:attrName>
                                        </p:attrNameLst>
                                      </p:cBhvr>
                                      <p:tavLst>
                                        <p:tav tm="0">
                                          <p:val>
                                            <p:fltVal val="0"/>
                                          </p:val>
                                        </p:tav>
                                        <p:tav tm="100000">
                                          <p:val>
                                            <p:strVal val="#ppt_h"/>
                                          </p:val>
                                        </p:tav>
                                      </p:tavLst>
                                    </p:anim>
                                    <p:anim calcmode="lin" valueType="num">
                                      <p:cBhvr>
                                        <p:cTn id="20" dur="1000" fill="hold"/>
                                        <p:tgtEl>
                                          <p:spTgt spid="3"/>
                                        </p:tgtEl>
                                        <p:attrNameLst>
                                          <p:attrName>style.rotation</p:attrName>
                                        </p:attrNameLst>
                                      </p:cBhvr>
                                      <p:tavLst>
                                        <p:tav tm="0">
                                          <p:val>
                                            <p:fltVal val="90"/>
                                          </p:val>
                                        </p:tav>
                                        <p:tav tm="100000">
                                          <p:val>
                                            <p:fltVal val="0"/>
                                          </p:val>
                                        </p:tav>
                                      </p:tavLst>
                                    </p:anim>
                                    <p:animEffect transition="in" filter="fade">
                                      <p:cBhvr>
                                        <p:cTn id="2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0"/>
            <a:ext cx="9144001" cy="923330"/>
          </a:xfrm>
          <a:prstGeom prst="rect">
            <a:avLst/>
          </a:prstGeom>
          <a:noFill/>
        </p:spPr>
        <p:txBody>
          <a:bodyPr>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History of the group</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sp>
        <p:nvSpPr>
          <p:cNvPr id="3" name="TextBox 2"/>
          <p:cNvSpPr txBox="1">
            <a:spLocks noChangeArrowheads="1"/>
          </p:cNvSpPr>
          <p:nvPr/>
        </p:nvSpPr>
        <p:spPr bwMode="auto">
          <a:xfrm>
            <a:off x="0" y="4303713"/>
            <a:ext cx="9144000" cy="2225675"/>
          </a:xfrm>
          <a:prstGeom prst="rect">
            <a:avLst/>
          </a:prstGeom>
          <a:noFill/>
          <a:ln w="9525">
            <a:noFill/>
            <a:miter lim="800000"/>
            <a:headEnd/>
            <a:tailEnd/>
          </a:ln>
        </p:spPr>
        <p:txBody>
          <a:bodyPr>
            <a:spAutoFit/>
          </a:bodyPr>
          <a:lstStyle/>
          <a:p>
            <a:pPr algn="ctr"/>
            <a:r>
              <a:rPr lang="en-US" sz="2000" b="1" i="1">
                <a:latin typeface="Book Antiqua" pitchFamily="18" charset="0"/>
              </a:rPr>
              <a:t>Liverpool’s foursome was founded in 1960 by John Lennon, Paul McCarthy, George Harrison and Ringo Starr. The main genre of band was a rock, the band was recognized as the most successful group of the twentieth century. In 1963, the group began to climb the world recognition, the creativity baked into the phenomenon called Beatlemania. Band was the first British band, which records have gained popularity and the first place in the charts of the U.S., and it began with global recognition of British bands</a:t>
            </a:r>
            <a:r>
              <a:rPr lang="ru-RU" sz="2000" b="1" i="1">
                <a:latin typeface="Times New Roman" pitchFamily="18" charset="0"/>
              </a:rPr>
              <a:t>.</a:t>
            </a:r>
          </a:p>
        </p:txBody>
      </p:sp>
      <p:pic>
        <p:nvPicPr>
          <p:cNvPr id="4" name="Рисунок 3"/>
          <p:cNvPicPr>
            <a:picLocks noChangeAspect="1"/>
          </p:cNvPicPr>
          <p:nvPr/>
        </p:nvPicPr>
        <p:blipFill>
          <a:blip r:embed="rId2"/>
          <a:srcRect/>
          <a:stretch>
            <a:fillRect/>
          </a:stretch>
        </p:blipFill>
        <p:spPr bwMode="auto">
          <a:xfrm>
            <a:off x="1676400" y="1268413"/>
            <a:ext cx="5791200" cy="2609850"/>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2000"/>
                                        <p:tgtEl>
                                          <p:spTgt spid="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ircle(in)">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83300" y="58553"/>
            <a:ext cx="4435830" cy="923330"/>
          </a:xfrm>
          <a:prstGeom prst="rect">
            <a:avLst/>
          </a:prstGeom>
          <a:noFill/>
        </p:spPr>
        <p:txBody>
          <a:bodyPr wrap="none">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The group</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pic>
        <p:nvPicPr>
          <p:cNvPr id="2050" name="Picture 2" descr="C:\Users\Петр\Desktop\The_Fabs.JPG"/>
          <p:cNvPicPr>
            <a:picLocks noChangeAspect="1" noChangeArrowheads="1"/>
          </p:cNvPicPr>
          <p:nvPr/>
        </p:nvPicPr>
        <p:blipFill>
          <a:blip r:embed="rId2"/>
          <a:srcRect/>
          <a:stretch>
            <a:fillRect/>
          </a:stretch>
        </p:blipFill>
        <p:spPr bwMode="auto">
          <a:xfrm>
            <a:off x="1911350" y="982663"/>
            <a:ext cx="5324475" cy="4989512"/>
          </a:xfrm>
          <a:prstGeom prst="rect">
            <a:avLst/>
          </a:prstGeom>
          <a:noFill/>
          <a:ln w="9525">
            <a:noFill/>
            <a:miter lim="800000"/>
            <a:headEnd/>
            <a:tailEnd/>
          </a:ln>
        </p:spPr>
      </p:pic>
      <p:sp>
        <p:nvSpPr>
          <p:cNvPr id="3" name="TextBox 2"/>
          <p:cNvSpPr txBox="1">
            <a:spLocks noChangeArrowheads="1"/>
          </p:cNvSpPr>
          <p:nvPr/>
        </p:nvSpPr>
        <p:spPr bwMode="auto">
          <a:xfrm>
            <a:off x="292100" y="1774825"/>
            <a:ext cx="1752600" cy="831850"/>
          </a:xfrm>
          <a:prstGeom prst="rect">
            <a:avLst/>
          </a:prstGeom>
          <a:noFill/>
          <a:ln w="9525">
            <a:noFill/>
            <a:miter lim="800000"/>
            <a:headEnd/>
            <a:tailEnd/>
          </a:ln>
        </p:spPr>
        <p:txBody>
          <a:bodyPr>
            <a:spAutoFit/>
          </a:bodyPr>
          <a:lstStyle/>
          <a:p>
            <a:pPr algn="ctr"/>
            <a:r>
              <a:rPr lang="en-US" sz="2400" b="1" i="1">
                <a:latin typeface="Book Antiqua" pitchFamily="18" charset="0"/>
              </a:rPr>
              <a:t>John Lennon</a:t>
            </a:r>
            <a:endParaRPr lang="ru-RU" sz="2400" b="1" i="1">
              <a:latin typeface="Times New Roman" pitchFamily="18" charset="0"/>
            </a:endParaRPr>
          </a:p>
        </p:txBody>
      </p:sp>
      <p:sp>
        <p:nvSpPr>
          <p:cNvPr id="4" name="TextBox 3"/>
          <p:cNvSpPr txBox="1">
            <a:spLocks noChangeArrowheads="1"/>
          </p:cNvSpPr>
          <p:nvPr/>
        </p:nvSpPr>
        <p:spPr bwMode="auto">
          <a:xfrm>
            <a:off x="7035800" y="1774825"/>
            <a:ext cx="2209800" cy="831850"/>
          </a:xfrm>
          <a:prstGeom prst="rect">
            <a:avLst/>
          </a:prstGeom>
          <a:noFill/>
          <a:ln w="9525">
            <a:noFill/>
            <a:miter lim="800000"/>
            <a:headEnd/>
            <a:tailEnd/>
          </a:ln>
        </p:spPr>
        <p:txBody>
          <a:bodyPr>
            <a:spAutoFit/>
          </a:bodyPr>
          <a:lstStyle/>
          <a:p>
            <a:pPr algn="ctr"/>
            <a:r>
              <a:rPr lang="en-US" sz="2400" b="1" i="1">
                <a:latin typeface="Book Antiqua" pitchFamily="18" charset="0"/>
              </a:rPr>
              <a:t>Paul McCartney</a:t>
            </a:r>
            <a:endParaRPr lang="ru-RU" sz="2400" b="1" i="1">
              <a:latin typeface="Times New Roman" pitchFamily="18" charset="0"/>
            </a:endParaRPr>
          </a:p>
        </p:txBody>
      </p:sp>
      <p:sp>
        <p:nvSpPr>
          <p:cNvPr id="5" name="TextBox 4"/>
          <p:cNvSpPr txBox="1">
            <a:spLocks noChangeArrowheads="1"/>
          </p:cNvSpPr>
          <p:nvPr/>
        </p:nvSpPr>
        <p:spPr bwMode="auto">
          <a:xfrm>
            <a:off x="52388" y="4567238"/>
            <a:ext cx="2232025" cy="831850"/>
          </a:xfrm>
          <a:prstGeom prst="rect">
            <a:avLst/>
          </a:prstGeom>
          <a:noFill/>
          <a:ln w="9525">
            <a:noFill/>
            <a:miter lim="800000"/>
            <a:headEnd/>
            <a:tailEnd/>
          </a:ln>
        </p:spPr>
        <p:txBody>
          <a:bodyPr>
            <a:spAutoFit/>
          </a:bodyPr>
          <a:lstStyle/>
          <a:p>
            <a:pPr algn="ctr"/>
            <a:r>
              <a:rPr lang="en-US" sz="2400" b="1" i="1">
                <a:latin typeface="Book Antiqua" pitchFamily="18" charset="0"/>
              </a:rPr>
              <a:t>George Harrison</a:t>
            </a:r>
            <a:endParaRPr lang="ru-RU" sz="2400" b="1" i="1">
              <a:latin typeface="Times New Roman" pitchFamily="18" charset="0"/>
            </a:endParaRPr>
          </a:p>
        </p:txBody>
      </p:sp>
      <p:sp>
        <p:nvSpPr>
          <p:cNvPr id="6" name="TextBox 5"/>
          <p:cNvSpPr txBox="1">
            <a:spLocks noChangeArrowheads="1"/>
          </p:cNvSpPr>
          <p:nvPr/>
        </p:nvSpPr>
        <p:spPr bwMode="auto">
          <a:xfrm>
            <a:off x="7385050" y="4351338"/>
            <a:ext cx="1511300" cy="831850"/>
          </a:xfrm>
          <a:prstGeom prst="rect">
            <a:avLst/>
          </a:prstGeom>
          <a:noFill/>
          <a:ln w="9525">
            <a:noFill/>
            <a:miter lim="800000"/>
            <a:headEnd/>
            <a:tailEnd/>
          </a:ln>
        </p:spPr>
        <p:txBody>
          <a:bodyPr>
            <a:spAutoFit/>
          </a:bodyPr>
          <a:lstStyle/>
          <a:p>
            <a:pPr algn="ctr"/>
            <a:r>
              <a:rPr lang="en-US" sz="2400" b="1" i="1">
                <a:latin typeface="Book Antiqua" pitchFamily="18" charset="0"/>
              </a:rPr>
              <a:t>Ringo Starr</a:t>
            </a:r>
            <a:endParaRPr lang="ru-RU" sz="2400" b="1" i="1">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par>
                                <p:cTn id="13" presetID="3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800" decel="100000"/>
                                        <p:tgtEl>
                                          <p:spTgt spid="5"/>
                                        </p:tgtEl>
                                      </p:cBhvr>
                                    </p:animEffect>
                                    <p:anim calcmode="lin" valueType="num">
                                      <p:cBhvr>
                                        <p:cTn id="16" dur="800" decel="100000" fill="hold"/>
                                        <p:tgtEl>
                                          <p:spTgt spid="5"/>
                                        </p:tgtEl>
                                        <p:attrNameLst>
                                          <p:attrName>style.rotation</p:attrName>
                                        </p:attrNameLst>
                                      </p:cBhvr>
                                      <p:tavLst>
                                        <p:tav tm="0">
                                          <p:val>
                                            <p:fltVal val="-90"/>
                                          </p:val>
                                        </p:tav>
                                        <p:tav tm="100000">
                                          <p:val>
                                            <p:fltVal val="0"/>
                                          </p:val>
                                        </p:tav>
                                      </p:tavLst>
                                    </p:anim>
                                    <p:anim calcmode="lin" valueType="num">
                                      <p:cBhvr>
                                        <p:cTn id="17" dur="800" decel="100000" fill="hold"/>
                                        <p:tgtEl>
                                          <p:spTgt spid="5"/>
                                        </p:tgtEl>
                                        <p:attrNameLst>
                                          <p:attrName>ppt_x</p:attrName>
                                        </p:attrNameLst>
                                      </p:cBhvr>
                                      <p:tavLst>
                                        <p:tav tm="0">
                                          <p:val>
                                            <p:strVal val="#ppt_x+0.4"/>
                                          </p:val>
                                        </p:tav>
                                        <p:tav tm="100000">
                                          <p:val>
                                            <p:strVal val="#ppt_x-0.05"/>
                                          </p:val>
                                        </p:tav>
                                      </p:tavLst>
                                    </p:anim>
                                    <p:anim calcmode="lin" valueType="num">
                                      <p:cBhvr>
                                        <p:cTn id="18" dur="800" decel="100000" fill="hold"/>
                                        <p:tgtEl>
                                          <p:spTgt spid="5"/>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2050"/>
                                        </p:tgtEl>
                                        <p:attrNameLst>
                                          <p:attrName>style.visibility</p:attrName>
                                        </p:attrNameLst>
                                      </p:cBhvr>
                                      <p:to>
                                        <p:strVal val="visible"/>
                                      </p:to>
                                    </p:set>
                                    <p:animEffect transition="in" filter="fade">
                                      <p:cBhvr>
                                        <p:cTn id="23" dur="800" decel="100000"/>
                                        <p:tgtEl>
                                          <p:spTgt spid="2050"/>
                                        </p:tgtEl>
                                      </p:cBhvr>
                                    </p:animEffect>
                                    <p:anim calcmode="lin" valueType="num">
                                      <p:cBhvr>
                                        <p:cTn id="24" dur="800" decel="100000" fill="hold"/>
                                        <p:tgtEl>
                                          <p:spTgt spid="2050"/>
                                        </p:tgtEl>
                                        <p:attrNameLst>
                                          <p:attrName>style.rotation</p:attrName>
                                        </p:attrNameLst>
                                      </p:cBhvr>
                                      <p:tavLst>
                                        <p:tav tm="0">
                                          <p:val>
                                            <p:fltVal val="-90"/>
                                          </p:val>
                                        </p:tav>
                                        <p:tav tm="100000">
                                          <p:val>
                                            <p:fltVal val="0"/>
                                          </p:val>
                                        </p:tav>
                                      </p:tavLst>
                                    </p:anim>
                                    <p:anim calcmode="lin" valueType="num">
                                      <p:cBhvr>
                                        <p:cTn id="25" dur="800" decel="100000" fill="hold"/>
                                        <p:tgtEl>
                                          <p:spTgt spid="2050"/>
                                        </p:tgtEl>
                                        <p:attrNameLst>
                                          <p:attrName>ppt_x</p:attrName>
                                        </p:attrNameLst>
                                      </p:cBhvr>
                                      <p:tavLst>
                                        <p:tav tm="0">
                                          <p:val>
                                            <p:strVal val="#ppt_x+0.4"/>
                                          </p:val>
                                        </p:tav>
                                        <p:tav tm="100000">
                                          <p:val>
                                            <p:strVal val="#ppt_x-0.05"/>
                                          </p:val>
                                        </p:tav>
                                      </p:tavLst>
                                    </p:anim>
                                    <p:anim calcmode="lin" valueType="num">
                                      <p:cBhvr>
                                        <p:cTn id="26" dur="800" decel="100000" fill="hold"/>
                                        <p:tgtEl>
                                          <p:spTgt spid="2050"/>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2050"/>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2050"/>
                                        </p:tgtEl>
                                        <p:attrNameLst>
                                          <p:attrName>ppt_y</p:attrName>
                                        </p:attrNameLst>
                                      </p:cBhvr>
                                      <p:tavLst>
                                        <p:tav tm="0">
                                          <p:val>
                                            <p:strVal val="#ppt_y+0.1"/>
                                          </p:val>
                                        </p:tav>
                                        <p:tav tm="100000">
                                          <p:val>
                                            <p:strVal val="#ppt_y"/>
                                          </p:val>
                                        </p:tav>
                                      </p:tavLst>
                                    </p:anim>
                                  </p:childTnLst>
                                </p:cTn>
                              </p:par>
                              <p:par>
                                <p:cTn id="29" presetID="30"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800" decel="100000"/>
                                        <p:tgtEl>
                                          <p:spTgt spid="6"/>
                                        </p:tgtEl>
                                      </p:cBhvr>
                                    </p:animEffect>
                                    <p:anim calcmode="lin" valueType="num">
                                      <p:cBhvr>
                                        <p:cTn id="32" dur="800" decel="100000" fill="hold"/>
                                        <p:tgtEl>
                                          <p:spTgt spid="6"/>
                                        </p:tgtEl>
                                        <p:attrNameLst>
                                          <p:attrName>style.rotation</p:attrName>
                                        </p:attrNameLst>
                                      </p:cBhvr>
                                      <p:tavLst>
                                        <p:tav tm="0">
                                          <p:val>
                                            <p:fltVal val="-90"/>
                                          </p:val>
                                        </p:tav>
                                        <p:tav tm="100000">
                                          <p:val>
                                            <p:fltVal val="0"/>
                                          </p:val>
                                        </p:tav>
                                      </p:tavLst>
                                    </p:anim>
                                    <p:anim calcmode="lin" valueType="num">
                                      <p:cBhvr>
                                        <p:cTn id="33" dur="800" decel="100000" fill="hold"/>
                                        <p:tgtEl>
                                          <p:spTgt spid="6"/>
                                        </p:tgtEl>
                                        <p:attrNameLst>
                                          <p:attrName>ppt_x</p:attrName>
                                        </p:attrNameLst>
                                      </p:cBhvr>
                                      <p:tavLst>
                                        <p:tav tm="0">
                                          <p:val>
                                            <p:strVal val="#ppt_x+0.4"/>
                                          </p:val>
                                        </p:tav>
                                        <p:tav tm="100000">
                                          <p:val>
                                            <p:strVal val="#ppt_x-0.05"/>
                                          </p:val>
                                        </p:tav>
                                      </p:tavLst>
                                    </p:anim>
                                    <p:anim calcmode="lin" valueType="num">
                                      <p:cBhvr>
                                        <p:cTn id="34" dur="800" decel="100000" fill="hold"/>
                                        <p:tgtEl>
                                          <p:spTgt spid="6"/>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par>
                                <p:cTn id="37" presetID="30"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800" decel="100000"/>
                                        <p:tgtEl>
                                          <p:spTgt spid="4"/>
                                        </p:tgtEl>
                                      </p:cBhvr>
                                    </p:animEffect>
                                    <p:anim calcmode="lin" valueType="num">
                                      <p:cBhvr>
                                        <p:cTn id="40" dur="800" decel="100000" fill="hold"/>
                                        <p:tgtEl>
                                          <p:spTgt spid="4"/>
                                        </p:tgtEl>
                                        <p:attrNameLst>
                                          <p:attrName>style.rotation</p:attrName>
                                        </p:attrNameLst>
                                      </p:cBhvr>
                                      <p:tavLst>
                                        <p:tav tm="0">
                                          <p:val>
                                            <p:fltVal val="-90"/>
                                          </p:val>
                                        </p:tav>
                                        <p:tav tm="100000">
                                          <p:val>
                                            <p:fltVal val="0"/>
                                          </p:val>
                                        </p:tav>
                                      </p:tavLst>
                                    </p:anim>
                                    <p:anim calcmode="lin" valueType="num">
                                      <p:cBhvr>
                                        <p:cTn id="41" dur="800" decel="100000" fill="hold"/>
                                        <p:tgtEl>
                                          <p:spTgt spid="4"/>
                                        </p:tgtEl>
                                        <p:attrNameLst>
                                          <p:attrName>ppt_x</p:attrName>
                                        </p:attrNameLst>
                                      </p:cBhvr>
                                      <p:tavLst>
                                        <p:tav tm="0">
                                          <p:val>
                                            <p:strVal val="#ppt_x+0.4"/>
                                          </p:val>
                                        </p:tav>
                                        <p:tav tm="100000">
                                          <p:val>
                                            <p:strVal val="#ppt_x-0.05"/>
                                          </p:val>
                                        </p:tav>
                                      </p:tavLst>
                                    </p:anim>
                                    <p:anim calcmode="lin" valueType="num">
                                      <p:cBhvr>
                                        <p:cTn id="42" dur="800" decel="100000" fill="hold"/>
                                        <p:tgtEl>
                                          <p:spTgt spid="4"/>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par>
                                <p:cTn id="45" presetID="30" presetClass="entr" presetSubtype="0" fill="hold" nodeType="with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800" decel="100000"/>
                                        <p:tgtEl>
                                          <p:spTgt spid="2"/>
                                        </p:tgtEl>
                                      </p:cBhvr>
                                    </p:animEffect>
                                    <p:anim calcmode="lin" valueType="num">
                                      <p:cBhvr>
                                        <p:cTn id="48" dur="800" decel="100000" fill="hold"/>
                                        <p:tgtEl>
                                          <p:spTgt spid="2"/>
                                        </p:tgtEl>
                                        <p:attrNameLst>
                                          <p:attrName>style.rotation</p:attrName>
                                        </p:attrNameLst>
                                      </p:cBhvr>
                                      <p:tavLst>
                                        <p:tav tm="0">
                                          <p:val>
                                            <p:fltVal val="-90"/>
                                          </p:val>
                                        </p:tav>
                                        <p:tav tm="100000">
                                          <p:val>
                                            <p:fltVal val="0"/>
                                          </p:val>
                                        </p:tav>
                                      </p:tavLst>
                                    </p:anim>
                                    <p:anim calcmode="lin" valueType="num">
                                      <p:cBhvr>
                                        <p:cTn id="49" dur="800" decel="100000" fill="hold"/>
                                        <p:tgtEl>
                                          <p:spTgt spid="2"/>
                                        </p:tgtEl>
                                        <p:attrNameLst>
                                          <p:attrName>ppt_x</p:attrName>
                                        </p:attrNameLst>
                                      </p:cBhvr>
                                      <p:tavLst>
                                        <p:tav tm="0">
                                          <p:val>
                                            <p:strVal val="#ppt_x+0.4"/>
                                          </p:val>
                                        </p:tav>
                                        <p:tav tm="100000">
                                          <p:val>
                                            <p:strVal val="#ppt_x-0.05"/>
                                          </p:val>
                                        </p:tav>
                                      </p:tavLst>
                                    </p:anim>
                                    <p:anim calcmode="lin" valueType="num">
                                      <p:cBhvr>
                                        <p:cTn id="50" dur="800" decel="100000" fill="hold"/>
                                        <p:tgtEl>
                                          <p:spTgt spid="2"/>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96481" y="-158626"/>
            <a:ext cx="6151043" cy="923330"/>
          </a:xfrm>
          <a:prstGeom prst="rect">
            <a:avLst/>
          </a:prstGeom>
          <a:noFill/>
        </p:spPr>
        <p:txBody>
          <a:bodyPr wrap="none">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club</a:t>
            </a:r>
            <a:r>
              <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 «</a:t>
            </a: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cavern</a:t>
            </a:r>
            <a:r>
              <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pic>
        <p:nvPicPr>
          <p:cNvPr id="1026" name="Picture 2" descr="C:\Users\Петр\Desktop\220px-Cavern_Club_The,_Liverpool.jpg"/>
          <p:cNvPicPr>
            <a:picLocks noChangeAspect="1" noChangeArrowheads="1"/>
          </p:cNvPicPr>
          <p:nvPr/>
        </p:nvPicPr>
        <p:blipFill>
          <a:blip r:embed="rId2"/>
          <a:srcRect/>
          <a:stretch>
            <a:fillRect/>
          </a:stretch>
        </p:blipFill>
        <p:spPr bwMode="auto">
          <a:xfrm>
            <a:off x="1414463" y="560388"/>
            <a:ext cx="6315075" cy="4081462"/>
          </a:xfrm>
          <a:prstGeom prst="rect">
            <a:avLst/>
          </a:prstGeom>
          <a:noFill/>
          <a:ln w="9525">
            <a:noFill/>
            <a:miter lim="800000"/>
            <a:headEnd/>
            <a:tailEnd/>
          </a:ln>
        </p:spPr>
      </p:pic>
      <p:sp>
        <p:nvSpPr>
          <p:cNvPr id="3" name="TextBox 2"/>
          <p:cNvSpPr txBox="1">
            <a:spLocks noChangeArrowheads="1"/>
          </p:cNvSpPr>
          <p:nvPr/>
        </p:nvSpPr>
        <p:spPr bwMode="auto">
          <a:xfrm>
            <a:off x="69850" y="4611688"/>
            <a:ext cx="9144000" cy="1630362"/>
          </a:xfrm>
          <a:prstGeom prst="rect">
            <a:avLst/>
          </a:prstGeom>
          <a:noFill/>
          <a:ln w="9525">
            <a:noFill/>
            <a:miter lim="800000"/>
            <a:headEnd/>
            <a:tailEnd/>
          </a:ln>
        </p:spPr>
        <p:txBody>
          <a:bodyPr>
            <a:spAutoFit/>
          </a:bodyPr>
          <a:lstStyle/>
          <a:p>
            <a:r>
              <a:rPr lang="en-US" sz="2000" b="1" i="1">
                <a:latin typeface="Book Antiqua" pitchFamily="18" charset="0"/>
              </a:rPr>
              <a:t>From February 1961 The Beatles began performing in club “Cavern”. A significant role is played by Pete Best Mom - Mona Best, the manager of one of the clubs where they played, as well as “Cavern’s” disc jockey Bob Wooler. They insisted that the “Cavern’s” owner Mr. McFaul attended the group and he is quite satisfied with the results, offered them a contract.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52" presetClass="entr" presetSubtype="0" fill="hold" nodeType="withEffect">
                                  <p:stCondLst>
                                    <p:cond delay="0"/>
                                  </p:stCondLst>
                                  <p:childTnLst>
                                    <p:set>
                                      <p:cBhvr>
                                        <p:cTn id="11" dur="1" fill="hold">
                                          <p:stCondLst>
                                            <p:cond delay="0"/>
                                          </p:stCondLst>
                                        </p:cTn>
                                        <p:tgtEl>
                                          <p:spTgt spid="1026"/>
                                        </p:tgtEl>
                                        <p:attrNameLst>
                                          <p:attrName>style.visibility</p:attrName>
                                        </p:attrNameLst>
                                      </p:cBhvr>
                                      <p:to>
                                        <p:strVal val="visible"/>
                                      </p:to>
                                    </p:set>
                                    <p:animScale>
                                      <p:cBhvr>
                                        <p:cTn id="12" dur="1000" decel="50000" fill="hold">
                                          <p:stCondLst>
                                            <p:cond delay="0"/>
                                          </p:stCondLst>
                                        </p:cTn>
                                        <p:tgtEl>
                                          <p:spTgt spid="10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26"/>
                                        </p:tgtEl>
                                        <p:attrNameLst>
                                          <p:attrName>ppt_x</p:attrName>
                                          <p:attrName>ppt_y</p:attrName>
                                        </p:attrNameLst>
                                      </p:cBhvr>
                                    </p:animMotion>
                                    <p:animEffect transition="in" filter="fade">
                                      <p:cBhvr>
                                        <p:cTn id="14" dur="1000"/>
                                        <p:tgtEl>
                                          <p:spTgt spid="1026"/>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Scale>
                                      <p:cBhvr>
                                        <p:cTn id="1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
                                        </p:tgtEl>
                                        <p:attrNameLst>
                                          <p:attrName>ppt_x</p:attrName>
                                          <p:attrName>ppt_y</p:attrName>
                                        </p:attrNameLst>
                                      </p:cBhvr>
                                    </p:animMotion>
                                    <p:animEffect transition="in" filter="fade">
                                      <p:cBhvr>
                                        <p:cTn id="1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5498"/>
            <a:ext cx="9450288" cy="1754326"/>
          </a:xfrm>
          <a:prstGeom prst="rect">
            <a:avLst/>
          </a:prstGeom>
          <a:noFill/>
        </p:spPr>
        <p:txBody>
          <a:bodyPr>
            <a:spAutoFit/>
          </a:bodyPr>
          <a:lstStyle/>
          <a:p>
            <a:pP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Liverpool Street Beatles</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pic>
        <p:nvPicPr>
          <p:cNvPr id="2050" name="Picture 2" descr="C:\Users\Петр\Desktop\yNnvLrtYKjY.jpg"/>
          <p:cNvPicPr>
            <a:picLocks noChangeAspect="1" noChangeArrowheads="1"/>
          </p:cNvPicPr>
          <p:nvPr/>
        </p:nvPicPr>
        <p:blipFill>
          <a:blip r:embed="rId2"/>
          <a:srcRect/>
          <a:stretch>
            <a:fillRect/>
          </a:stretch>
        </p:blipFill>
        <p:spPr bwMode="auto">
          <a:xfrm>
            <a:off x="7938" y="3729038"/>
            <a:ext cx="3195637" cy="3128962"/>
          </a:xfrm>
          <a:prstGeom prst="rect">
            <a:avLst/>
          </a:prstGeom>
          <a:noFill/>
          <a:ln w="9525">
            <a:noFill/>
            <a:miter lim="800000"/>
            <a:headEnd/>
            <a:tailEnd/>
          </a:ln>
        </p:spPr>
      </p:pic>
      <p:pic>
        <p:nvPicPr>
          <p:cNvPr id="2052" name="Picture 4" descr="C:\Users\Петр\Desktop\11wq3mwLkH4.jpg"/>
          <p:cNvPicPr>
            <a:picLocks noChangeAspect="1" noChangeArrowheads="1"/>
          </p:cNvPicPr>
          <p:nvPr/>
        </p:nvPicPr>
        <p:blipFill>
          <a:blip r:embed="rId3"/>
          <a:srcRect/>
          <a:stretch>
            <a:fillRect/>
          </a:stretch>
        </p:blipFill>
        <p:spPr bwMode="auto">
          <a:xfrm>
            <a:off x="5667375" y="4076700"/>
            <a:ext cx="3476625" cy="2816225"/>
          </a:xfrm>
          <a:prstGeom prst="rect">
            <a:avLst/>
          </a:prstGeom>
          <a:noFill/>
          <a:ln w="9525">
            <a:noFill/>
            <a:miter lim="800000"/>
            <a:headEnd/>
            <a:tailEnd/>
          </a:ln>
        </p:spPr>
      </p:pic>
      <p:pic>
        <p:nvPicPr>
          <p:cNvPr id="2053" name="Picture 5" descr="C:\Users\Петр\Desktop\qpKtzaqXPQ8.jpg"/>
          <p:cNvPicPr>
            <a:picLocks noChangeAspect="1" noChangeArrowheads="1"/>
          </p:cNvPicPr>
          <p:nvPr/>
        </p:nvPicPr>
        <p:blipFill>
          <a:blip r:embed="rId4"/>
          <a:srcRect/>
          <a:stretch>
            <a:fillRect/>
          </a:stretch>
        </p:blipFill>
        <p:spPr bwMode="auto">
          <a:xfrm>
            <a:off x="3203575" y="3636963"/>
            <a:ext cx="2463800" cy="3235325"/>
          </a:xfrm>
          <a:prstGeom prst="rect">
            <a:avLst/>
          </a:prstGeom>
          <a:noFill/>
          <a:ln w="9525">
            <a:noFill/>
            <a:miter lim="800000"/>
            <a:headEnd/>
            <a:tailEnd/>
          </a:ln>
        </p:spPr>
      </p:pic>
      <p:pic>
        <p:nvPicPr>
          <p:cNvPr id="2054" name="Picture 6" descr="C:\Users\Петр\Desktop\bQbCoN8_34A.jpg"/>
          <p:cNvPicPr>
            <a:picLocks noChangeAspect="1" noChangeArrowheads="1"/>
          </p:cNvPicPr>
          <p:nvPr/>
        </p:nvPicPr>
        <p:blipFill>
          <a:blip r:embed="rId5"/>
          <a:srcRect/>
          <a:stretch>
            <a:fillRect/>
          </a:stretch>
        </p:blipFill>
        <p:spPr bwMode="auto">
          <a:xfrm>
            <a:off x="5667375" y="841375"/>
            <a:ext cx="3476625" cy="3235325"/>
          </a:xfrm>
          <a:prstGeom prst="rect">
            <a:avLst/>
          </a:prstGeom>
          <a:noFill/>
          <a:ln w="9525">
            <a:noFill/>
            <a:miter lim="800000"/>
            <a:headEnd/>
            <a:tailEnd/>
          </a:ln>
        </p:spPr>
      </p:pic>
      <p:sp>
        <p:nvSpPr>
          <p:cNvPr id="4" name="TextBox 3"/>
          <p:cNvSpPr txBox="1">
            <a:spLocks noChangeArrowheads="1"/>
          </p:cNvSpPr>
          <p:nvPr/>
        </p:nvSpPr>
        <p:spPr bwMode="auto">
          <a:xfrm>
            <a:off x="179388" y="1916113"/>
            <a:ext cx="4256087" cy="1477962"/>
          </a:xfrm>
          <a:prstGeom prst="rect">
            <a:avLst/>
          </a:prstGeom>
          <a:noFill/>
          <a:ln w="9525">
            <a:noFill/>
            <a:miter lim="800000"/>
            <a:headEnd/>
            <a:tailEnd/>
          </a:ln>
        </p:spPr>
        <p:txBody>
          <a:bodyPr>
            <a:spAutoFit/>
          </a:bodyPr>
          <a:lstStyle/>
          <a:p>
            <a:r>
              <a:rPr lang="en-US">
                <a:latin typeface="Book Antiqua" pitchFamily="18" charset="0"/>
              </a:rPr>
              <a:t>There is a street dedicated to the Beatles in Liverpool. There are cafe dedicated to the great quartet and even the most Cavern Club where they started their careers on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 calcmode="lin" valueType="num">
                                      <p:cBhvr>
                                        <p:cTn id="15" dur="500" fill="hold"/>
                                        <p:tgtEl>
                                          <p:spTgt spid="4"/>
                                        </p:tgtEl>
                                        <p:attrNameLst>
                                          <p:attrName>style.rotation</p:attrName>
                                        </p:attrNameLst>
                                      </p:cBhvr>
                                      <p:tavLst>
                                        <p:tav tm="0">
                                          <p:val>
                                            <p:fltVal val="360"/>
                                          </p:val>
                                        </p:tav>
                                        <p:tav tm="100000">
                                          <p:val>
                                            <p:fltVal val="0"/>
                                          </p:val>
                                        </p:tav>
                                      </p:tavLst>
                                    </p:anim>
                                    <p:animEffect transition="in" filter="fade">
                                      <p:cBhvr>
                                        <p:cTn id="16" dur="500"/>
                                        <p:tgtEl>
                                          <p:spTgt spid="4"/>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2050"/>
                                        </p:tgtEl>
                                        <p:attrNameLst>
                                          <p:attrName>style.visibility</p:attrName>
                                        </p:attrNameLst>
                                      </p:cBhvr>
                                      <p:to>
                                        <p:strVal val="visible"/>
                                      </p:to>
                                    </p:set>
                                    <p:anim calcmode="lin" valueType="num">
                                      <p:cBhvr>
                                        <p:cTn id="19" dur="500" fill="hold"/>
                                        <p:tgtEl>
                                          <p:spTgt spid="2050"/>
                                        </p:tgtEl>
                                        <p:attrNameLst>
                                          <p:attrName>ppt_w</p:attrName>
                                        </p:attrNameLst>
                                      </p:cBhvr>
                                      <p:tavLst>
                                        <p:tav tm="0">
                                          <p:val>
                                            <p:fltVal val="0"/>
                                          </p:val>
                                        </p:tav>
                                        <p:tav tm="100000">
                                          <p:val>
                                            <p:strVal val="#ppt_w"/>
                                          </p:val>
                                        </p:tav>
                                      </p:tavLst>
                                    </p:anim>
                                    <p:anim calcmode="lin" valueType="num">
                                      <p:cBhvr>
                                        <p:cTn id="20" dur="500" fill="hold"/>
                                        <p:tgtEl>
                                          <p:spTgt spid="2050"/>
                                        </p:tgtEl>
                                        <p:attrNameLst>
                                          <p:attrName>ppt_h</p:attrName>
                                        </p:attrNameLst>
                                      </p:cBhvr>
                                      <p:tavLst>
                                        <p:tav tm="0">
                                          <p:val>
                                            <p:fltVal val="0"/>
                                          </p:val>
                                        </p:tav>
                                        <p:tav tm="100000">
                                          <p:val>
                                            <p:strVal val="#ppt_h"/>
                                          </p:val>
                                        </p:tav>
                                      </p:tavLst>
                                    </p:anim>
                                    <p:anim calcmode="lin" valueType="num">
                                      <p:cBhvr>
                                        <p:cTn id="21" dur="500" fill="hold"/>
                                        <p:tgtEl>
                                          <p:spTgt spid="2050"/>
                                        </p:tgtEl>
                                        <p:attrNameLst>
                                          <p:attrName>style.rotation</p:attrName>
                                        </p:attrNameLst>
                                      </p:cBhvr>
                                      <p:tavLst>
                                        <p:tav tm="0">
                                          <p:val>
                                            <p:fltVal val="360"/>
                                          </p:val>
                                        </p:tav>
                                        <p:tav tm="100000">
                                          <p:val>
                                            <p:fltVal val="0"/>
                                          </p:val>
                                        </p:tav>
                                      </p:tavLst>
                                    </p:anim>
                                    <p:animEffect transition="in" filter="fade">
                                      <p:cBhvr>
                                        <p:cTn id="22" dur="500"/>
                                        <p:tgtEl>
                                          <p:spTgt spid="2050"/>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2053"/>
                                        </p:tgtEl>
                                        <p:attrNameLst>
                                          <p:attrName>style.visibility</p:attrName>
                                        </p:attrNameLst>
                                      </p:cBhvr>
                                      <p:to>
                                        <p:strVal val="visible"/>
                                      </p:to>
                                    </p:set>
                                    <p:anim calcmode="lin" valueType="num">
                                      <p:cBhvr>
                                        <p:cTn id="25" dur="500" fill="hold"/>
                                        <p:tgtEl>
                                          <p:spTgt spid="2053"/>
                                        </p:tgtEl>
                                        <p:attrNameLst>
                                          <p:attrName>ppt_w</p:attrName>
                                        </p:attrNameLst>
                                      </p:cBhvr>
                                      <p:tavLst>
                                        <p:tav tm="0">
                                          <p:val>
                                            <p:fltVal val="0"/>
                                          </p:val>
                                        </p:tav>
                                        <p:tav tm="100000">
                                          <p:val>
                                            <p:strVal val="#ppt_w"/>
                                          </p:val>
                                        </p:tav>
                                      </p:tavLst>
                                    </p:anim>
                                    <p:anim calcmode="lin" valueType="num">
                                      <p:cBhvr>
                                        <p:cTn id="26" dur="500" fill="hold"/>
                                        <p:tgtEl>
                                          <p:spTgt spid="2053"/>
                                        </p:tgtEl>
                                        <p:attrNameLst>
                                          <p:attrName>ppt_h</p:attrName>
                                        </p:attrNameLst>
                                      </p:cBhvr>
                                      <p:tavLst>
                                        <p:tav tm="0">
                                          <p:val>
                                            <p:fltVal val="0"/>
                                          </p:val>
                                        </p:tav>
                                        <p:tav tm="100000">
                                          <p:val>
                                            <p:strVal val="#ppt_h"/>
                                          </p:val>
                                        </p:tav>
                                      </p:tavLst>
                                    </p:anim>
                                    <p:anim calcmode="lin" valueType="num">
                                      <p:cBhvr>
                                        <p:cTn id="27" dur="500" fill="hold"/>
                                        <p:tgtEl>
                                          <p:spTgt spid="2053"/>
                                        </p:tgtEl>
                                        <p:attrNameLst>
                                          <p:attrName>style.rotation</p:attrName>
                                        </p:attrNameLst>
                                      </p:cBhvr>
                                      <p:tavLst>
                                        <p:tav tm="0">
                                          <p:val>
                                            <p:fltVal val="360"/>
                                          </p:val>
                                        </p:tav>
                                        <p:tav tm="100000">
                                          <p:val>
                                            <p:fltVal val="0"/>
                                          </p:val>
                                        </p:tav>
                                      </p:tavLst>
                                    </p:anim>
                                    <p:animEffect transition="in" filter="fade">
                                      <p:cBhvr>
                                        <p:cTn id="28" dur="500"/>
                                        <p:tgtEl>
                                          <p:spTgt spid="2053"/>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2052"/>
                                        </p:tgtEl>
                                        <p:attrNameLst>
                                          <p:attrName>style.visibility</p:attrName>
                                        </p:attrNameLst>
                                      </p:cBhvr>
                                      <p:to>
                                        <p:strVal val="visible"/>
                                      </p:to>
                                    </p:set>
                                    <p:anim calcmode="lin" valueType="num">
                                      <p:cBhvr>
                                        <p:cTn id="31" dur="500" fill="hold"/>
                                        <p:tgtEl>
                                          <p:spTgt spid="2052"/>
                                        </p:tgtEl>
                                        <p:attrNameLst>
                                          <p:attrName>ppt_w</p:attrName>
                                        </p:attrNameLst>
                                      </p:cBhvr>
                                      <p:tavLst>
                                        <p:tav tm="0">
                                          <p:val>
                                            <p:fltVal val="0"/>
                                          </p:val>
                                        </p:tav>
                                        <p:tav tm="100000">
                                          <p:val>
                                            <p:strVal val="#ppt_w"/>
                                          </p:val>
                                        </p:tav>
                                      </p:tavLst>
                                    </p:anim>
                                    <p:anim calcmode="lin" valueType="num">
                                      <p:cBhvr>
                                        <p:cTn id="32" dur="500" fill="hold"/>
                                        <p:tgtEl>
                                          <p:spTgt spid="2052"/>
                                        </p:tgtEl>
                                        <p:attrNameLst>
                                          <p:attrName>ppt_h</p:attrName>
                                        </p:attrNameLst>
                                      </p:cBhvr>
                                      <p:tavLst>
                                        <p:tav tm="0">
                                          <p:val>
                                            <p:fltVal val="0"/>
                                          </p:val>
                                        </p:tav>
                                        <p:tav tm="100000">
                                          <p:val>
                                            <p:strVal val="#ppt_h"/>
                                          </p:val>
                                        </p:tav>
                                      </p:tavLst>
                                    </p:anim>
                                    <p:anim calcmode="lin" valueType="num">
                                      <p:cBhvr>
                                        <p:cTn id="33" dur="500" fill="hold"/>
                                        <p:tgtEl>
                                          <p:spTgt spid="2052"/>
                                        </p:tgtEl>
                                        <p:attrNameLst>
                                          <p:attrName>style.rotation</p:attrName>
                                        </p:attrNameLst>
                                      </p:cBhvr>
                                      <p:tavLst>
                                        <p:tav tm="0">
                                          <p:val>
                                            <p:fltVal val="360"/>
                                          </p:val>
                                        </p:tav>
                                        <p:tav tm="100000">
                                          <p:val>
                                            <p:fltVal val="0"/>
                                          </p:val>
                                        </p:tav>
                                      </p:tavLst>
                                    </p:anim>
                                    <p:animEffect transition="in" filter="fade">
                                      <p:cBhvr>
                                        <p:cTn id="34" dur="500"/>
                                        <p:tgtEl>
                                          <p:spTgt spid="2052"/>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2054"/>
                                        </p:tgtEl>
                                        <p:attrNameLst>
                                          <p:attrName>style.visibility</p:attrName>
                                        </p:attrNameLst>
                                      </p:cBhvr>
                                      <p:to>
                                        <p:strVal val="visible"/>
                                      </p:to>
                                    </p:set>
                                    <p:anim calcmode="lin" valueType="num">
                                      <p:cBhvr>
                                        <p:cTn id="37" dur="500" fill="hold"/>
                                        <p:tgtEl>
                                          <p:spTgt spid="2054"/>
                                        </p:tgtEl>
                                        <p:attrNameLst>
                                          <p:attrName>ppt_w</p:attrName>
                                        </p:attrNameLst>
                                      </p:cBhvr>
                                      <p:tavLst>
                                        <p:tav tm="0">
                                          <p:val>
                                            <p:fltVal val="0"/>
                                          </p:val>
                                        </p:tav>
                                        <p:tav tm="100000">
                                          <p:val>
                                            <p:strVal val="#ppt_w"/>
                                          </p:val>
                                        </p:tav>
                                      </p:tavLst>
                                    </p:anim>
                                    <p:anim calcmode="lin" valueType="num">
                                      <p:cBhvr>
                                        <p:cTn id="38" dur="500" fill="hold"/>
                                        <p:tgtEl>
                                          <p:spTgt spid="2054"/>
                                        </p:tgtEl>
                                        <p:attrNameLst>
                                          <p:attrName>ppt_h</p:attrName>
                                        </p:attrNameLst>
                                      </p:cBhvr>
                                      <p:tavLst>
                                        <p:tav tm="0">
                                          <p:val>
                                            <p:fltVal val="0"/>
                                          </p:val>
                                        </p:tav>
                                        <p:tav tm="100000">
                                          <p:val>
                                            <p:strVal val="#ppt_h"/>
                                          </p:val>
                                        </p:tav>
                                      </p:tavLst>
                                    </p:anim>
                                    <p:anim calcmode="lin" valueType="num">
                                      <p:cBhvr>
                                        <p:cTn id="39" dur="500" fill="hold"/>
                                        <p:tgtEl>
                                          <p:spTgt spid="2054"/>
                                        </p:tgtEl>
                                        <p:attrNameLst>
                                          <p:attrName>style.rotation</p:attrName>
                                        </p:attrNameLst>
                                      </p:cBhvr>
                                      <p:tavLst>
                                        <p:tav tm="0">
                                          <p:val>
                                            <p:fltVal val="360"/>
                                          </p:val>
                                        </p:tav>
                                        <p:tav tm="100000">
                                          <p:val>
                                            <p:fltVal val="0"/>
                                          </p:val>
                                        </p:tav>
                                      </p:tavLst>
                                    </p:anim>
                                    <p:animEffect transition="in" filter="fade">
                                      <p:cBhvr>
                                        <p:cTn id="40"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Петр\Desktop\50137.6a00d83451b05569e20120a526dba8970b-pi.jpg"/>
          <p:cNvPicPr>
            <a:picLocks noChangeAspect="1" noChangeArrowheads="1"/>
          </p:cNvPicPr>
          <p:nvPr/>
        </p:nvPicPr>
        <p:blipFill>
          <a:blip r:embed="rId2"/>
          <a:srcRect/>
          <a:stretch>
            <a:fillRect/>
          </a:stretch>
        </p:blipFill>
        <p:spPr bwMode="auto">
          <a:xfrm>
            <a:off x="-3175" y="3392488"/>
            <a:ext cx="4079875" cy="3484562"/>
          </a:xfrm>
          <a:prstGeom prst="rect">
            <a:avLst/>
          </a:prstGeom>
          <a:noFill/>
          <a:ln w="9525">
            <a:noFill/>
            <a:miter lim="800000"/>
            <a:headEnd/>
            <a:tailEnd/>
          </a:ln>
        </p:spPr>
      </p:pic>
      <p:pic>
        <p:nvPicPr>
          <p:cNvPr id="7171" name="Picture 3" descr="C:\Users\Петр\Desktop\pegera.jpg"/>
          <p:cNvPicPr>
            <a:picLocks noChangeAspect="1" noChangeArrowheads="1"/>
          </p:cNvPicPr>
          <p:nvPr/>
        </p:nvPicPr>
        <p:blipFill>
          <a:blip r:embed="rId3"/>
          <a:srcRect/>
          <a:stretch>
            <a:fillRect/>
          </a:stretch>
        </p:blipFill>
        <p:spPr bwMode="auto">
          <a:xfrm>
            <a:off x="4595813" y="26988"/>
            <a:ext cx="4486275" cy="3365500"/>
          </a:xfrm>
          <a:prstGeom prst="rect">
            <a:avLst/>
          </a:prstGeom>
          <a:noFill/>
          <a:ln w="9525">
            <a:noFill/>
            <a:miter lim="800000"/>
            <a:headEnd/>
            <a:tailEnd/>
          </a:ln>
        </p:spPr>
      </p:pic>
      <p:pic>
        <p:nvPicPr>
          <p:cNvPr id="7172" name="Picture 4" descr="C:\Users\Петр\Desktop\The-Beatles10-5.jpeg"/>
          <p:cNvPicPr>
            <a:picLocks noChangeAspect="1" noChangeArrowheads="1"/>
          </p:cNvPicPr>
          <p:nvPr/>
        </p:nvPicPr>
        <p:blipFill>
          <a:blip r:embed="rId4"/>
          <a:srcRect/>
          <a:stretch>
            <a:fillRect/>
          </a:stretch>
        </p:blipFill>
        <p:spPr bwMode="auto">
          <a:xfrm>
            <a:off x="-92075" y="0"/>
            <a:ext cx="4687888" cy="3392488"/>
          </a:xfrm>
          <a:prstGeom prst="rect">
            <a:avLst/>
          </a:prstGeom>
          <a:noFill/>
          <a:ln w="9525">
            <a:noFill/>
            <a:miter lim="800000"/>
            <a:headEnd/>
            <a:tailEnd/>
          </a:ln>
        </p:spPr>
      </p:pic>
      <p:pic>
        <p:nvPicPr>
          <p:cNvPr id="7173" name="Picture 5" descr="C:\Users\Петр\Desktop\8_4e921531f1949.jpg"/>
          <p:cNvPicPr>
            <a:picLocks noChangeAspect="1" noChangeArrowheads="1"/>
          </p:cNvPicPr>
          <p:nvPr/>
        </p:nvPicPr>
        <p:blipFill>
          <a:blip r:embed="rId5"/>
          <a:srcRect/>
          <a:stretch>
            <a:fillRect/>
          </a:stretch>
        </p:blipFill>
        <p:spPr bwMode="auto">
          <a:xfrm>
            <a:off x="4014788" y="3429000"/>
            <a:ext cx="5113337" cy="3448050"/>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Scale>
                                      <p:cBhvr>
                                        <p:cTn id="7" dur="1000" decel="50000" fill="hold">
                                          <p:stCondLst>
                                            <p:cond delay="0"/>
                                          </p:stCondLst>
                                        </p:cTn>
                                        <p:tgtEl>
                                          <p:spTgt spid="71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172"/>
                                        </p:tgtEl>
                                        <p:attrNameLst>
                                          <p:attrName>ppt_x</p:attrName>
                                          <p:attrName>ppt_y</p:attrName>
                                        </p:attrNameLst>
                                      </p:cBhvr>
                                    </p:animMotion>
                                    <p:animEffect transition="in" filter="fade">
                                      <p:cBhvr>
                                        <p:cTn id="9" dur="1000"/>
                                        <p:tgtEl>
                                          <p:spTgt spid="7172"/>
                                        </p:tgtEl>
                                      </p:cBhvr>
                                    </p:animEffect>
                                  </p:childTnLst>
                                </p:cTn>
                              </p:par>
                              <p:par>
                                <p:cTn id="10" presetID="52" presetClass="entr" presetSubtype="0" fill="hold" nodeType="withEffect">
                                  <p:stCondLst>
                                    <p:cond delay="0"/>
                                  </p:stCondLst>
                                  <p:childTnLst>
                                    <p:set>
                                      <p:cBhvr>
                                        <p:cTn id="11" dur="1" fill="hold">
                                          <p:stCondLst>
                                            <p:cond delay="0"/>
                                          </p:stCondLst>
                                        </p:cTn>
                                        <p:tgtEl>
                                          <p:spTgt spid="7171"/>
                                        </p:tgtEl>
                                        <p:attrNameLst>
                                          <p:attrName>style.visibility</p:attrName>
                                        </p:attrNameLst>
                                      </p:cBhvr>
                                      <p:to>
                                        <p:strVal val="visible"/>
                                      </p:to>
                                    </p:set>
                                    <p:animScale>
                                      <p:cBhvr>
                                        <p:cTn id="12" dur="1000" decel="50000" fill="hold">
                                          <p:stCondLst>
                                            <p:cond delay="0"/>
                                          </p:stCondLst>
                                        </p:cTn>
                                        <p:tgtEl>
                                          <p:spTgt spid="71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7171"/>
                                        </p:tgtEl>
                                        <p:attrNameLst>
                                          <p:attrName>ppt_x</p:attrName>
                                          <p:attrName>ppt_y</p:attrName>
                                        </p:attrNameLst>
                                      </p:cBhvr>
                                    </p:animMotion>
                                    <p:animEffect transition="in" filter="fade">
                                      <p:cBhvr>
                                        <p:cTn id="14" dur="1000"/>
                                        <p:tgtEl>
                                          <p:spTgt spid="7171"/>
                                        </p:tgtEl>
                                      </p:cBhvr>
                                    </p:animEffect>
                                  </p:childTnLst>
                                </p:cTn>
                              </p:par>
                              <p:par>
                                <p:cTn id="15" presetID="52" presetClass="entr" presetSubtype="0" fill="hold" nodeType="withEffect">
                                  <p:stCondLst>
                                    <p:cond delay="0"/>
                                  </p:stCondLst>
                                  <p:childTnLst>
                                    <p:set>
                                      <p:cBhvr>
                                        <p:cTn id="16" dur="1" fill="hold">
                                          <p:stCondLst>
                                            <p:cond delay="0"/>
                                          </p:stCondLst>
                                        </p:cTn>
                                        <p:tgtEl>
                                          <p:spTgt spid="7173"/>
                                        </p:tgtEl>
                                        <p:attrNameLst>
                                          <p:attrName>style.visibility</p:attrName>
                                        </p:attrNameLst>
                                      </p:cBhvr>
                                      <p:to>
                                        <p:strVal val="visible"/>
                                      </p:to>
                                    </p:set>
                                    <p:animScale>
                                      <p:cBhvr>
                                        <p:cTn id="17" dur="1000" decel="50000" fill="hold">
                                          <p:stCondLst>
                                            <p:cond delay="0"/>
                                          </p:stCondLst>
                                        </p:cTn>
                                        <p:tgtEl>
                                          <p:spTgt spid="717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7173"/>
                                        </p:tgtEl>
                                        <p:attrNameLst>
                                          <p:attrName>ppt_x</p:attrName>
                                          <p:attrName>ppt_y</p:attrName>
                                        </p:attrNameLst>
                                      </p:cBhvr>
                                    </p:animMotion>
                                    <p:animEffect transition="in" filter="fade">
                                      <p:cBhvr>
                                        <p:cTn id="19" dur="1000"/>
                                        <p:tgtEl>
                                          <p:spTgt spid="7173"/>
                                        </p:tgtEl>
                                      </p:cBhvr>
                                    </p:animEffect>
                                  </p:childTnLst>
                                </p:cTn>
                              </p:par>
                              <p:par>
                                <p:cTn id="20" presetID="52" presetClass="entr" presetSubtype="0" fill="hold" nodeType="withEffect">
                                  <p:stCondLst>
                                    <p:cond delay="0"/>
                                  </p:stCondLst>
                                  <p:childTnLst>
                                    <p:set>
                                      <p:cBhvr>
                                        <p:cTn id="21" dur="1" fill="hold">
                                          <p:stCondLst>
                                            <p:cond delay="0"/>
                                          </p:stCondLst>
                                        </p:cTn>
                                        <p:tgtEl>
                                          <p:spTgt spid="7170"/>
                                        </p:tgtEl>
                                        <p:attrNameLst>
                                          <p:attrName>style.visibility</p:attrName>
                                        </p:attrNameLst>
                                      </p:cBhvr>
                                      <p:to>
                                        <p:strVal val="visible"/>
                                      </p:to>
                                    </p:set>
                                    <p:animScale>
                                      <p:cBhvr>
                                        <p:cTn id="22" dur="1000" decel="50000" fill="hold">
                                          <p:stCondLst>
                                            <p:cond delay="0"/>
                                          </p:stCondLst>
                                        </p:cTn>
                                        <p:tgtEl>
                                          <p:spTgt spid="71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7170"/>
                                        </p:tgtEl>
                                        <p:attrNameLst>
                                          <p:attrName>ppt_x</p:attrName>
                                          <p:attrName>ppt_y</p:attrName>
                                        </p:attrNameLst>
                                      </p:cBhvr>
                                    </p:animMotion>
                                    <p:animEffect transition="in" filter="fade">
                                      <p:cBhvr>
                                        <p:cTn id="24" dur="1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0"/>
            <a:ext cx="9144001" cy="923330"/>
          </a:xfrm>
          <a:prstGeom prst="rect">
            <a:avLst/>
          </a:prstGeom>
          <a:noFill/>
        </p:spPr>
        <p:txBody>
          <a:bodyPr>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Popular songs</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sp>
        <p:nvSpPr>
          <p:cNvPr id="3" name="TextBox 2"/>
          <p:cNvSpPr txBox="1">
            <a:spLocks noChangeArrowheads="1"/>
          </p:cNvSpPr>
          <p:nvPr/>
        </p:nvSpPr>
        <p:spPr bwMode="auto">
          <a:xfrm>
            <a:off x="0" y="923925"/>
            <a:ext cx="4176713" cy="3784600"/>
          </a:xfrm>
          <a:prstGeom prst="rect">
            <a:avLst/>
          </a:prstGeom>
          <a:noFill/>
          <a:ln w="9525">
            <a:noFill/>
            <a:miter lim="800000"/>
            <a:headEnd/>
            <a:tailEnd/>
          </a:ln>
        </p:spPr>
        <p:txBody>
          <a:bodyPr>
            <a:spAutoFit/>
          </a:bodyPr>
          <a:lstStyle/>
          <a:p>
            <a:r>
              <a:rPr lang="en-US" sz="2400" b="1" i="1">
                <a:latin typeface="Book Antiqua" pitchFamily="18" charset="0"/>
              </a:rPr>
              <a:t>1. Yesterday</a:t>
            </a:r>
            <a:br>
              <a:rPr lang="en-US" sz="2400" b="1" i="1">
                <a:latin typeface="Book Antiqua" pitchFamily="18" charset="0"/>
              </a:rPr>
            </a:br>
            <a:r>
              <a:rPr lang="en-US" sz="2400" b="1" i="1">
                <a:latin typeface="Book Antiqua" pitchFamily="18" charset="0"/>
              </a:rPr>
              <a:t>2. Girl</a:t>
            </a:r>
            <a:br>
              <a:rPr lang="en-US" sz="2400" b="1" i="1">
                <a:latin typeface="Book Antiqua" pitchFamily="18" charset="0"/>
              </a:rPr>
            </a:br>
            <a:r>
              <a:rPr lang="en-US" sz="2400" b="1" i="1">
                <a:latin typeface="Book Antiqua" pitchFamily="18" charset="0"/>
              </a:rPr>
              <a:t>3. Michelle</a:t>
            </a:r>
            <a:br>
              <a:rPr lang="en-US" sz="2400" b="1" i="1">
                <a:latin typeface="Book Antiqua" pitchFamily="18" charset="0"/>
              </a:rPr>
            </a:br>
            <a:r>
              <a:rPr lang="en-US" sz="2400" b="1" i="1">
                <a:latin typeface="Book Antiqua" pitchFamily="18" charset="0"/>
              </a:rPr>
              <a:t>4. Yellow Submarine</a:t>
            </a:r>
            <a:br>
              <a:rPr lang="en-US" sz="2400" b="1" i="1">
                <a:latin typeface="Book Antiqua" pitchFamily="18" charset="0"/>
              </a:rPr>
            </a:br>
            <a:r>
              <a:rPr lang="en-US" sz="2400" b="1" i="1">
                <a:latin typeface="Book Antiqua" pitchFamily="18" charset="0"/>
              </a:rPr>
              <a:t>5. Obladi-Oblada</a:t>
            </a:r>
            <a:br>
              <a:rPr lang="en-US" sz="2400" b="1" i="1">
                <a:latin typeface="Book Antiqua" pitchFamily="18" charset="0"/>
              </a:rPr>
            </a:br>
            <a:r>
              <a:rPr lang="en-US" sz="2400" b="1" i="1">
                <a:latin typeface="Book Antiqua" pitchFamily="18" charset="0"/>
              </a:rPr>
              <a:t>6. Let it Be</a:t>
            </a:r>
            <a:br>
              <a:rPr lang="en-US" sz="2400" b="1" i="1">
                <a:latin typeface="Book Antiqua" pitchFamily="18" charset="0"/>
              </a:rPr>
            </a:br>
            <a:r>
              <a:rPr lang="en-US" sz="2400" b="1" i="1">
                <a:latin typeface="Book Antiqua" pitchFamily="18" charset="0"/>
              </a:rPr>
              <a:t>7. Can’t Buy Me Love </a:t>
            </a:r>
            <a:br>
              <a:rPr lang="en-US" sz="2400" b="1" i="1">
                <a:latin typeface="Book Antiqua" pitchFamily="18" charset="0"/>
              </a:rPr>
            </a:br>
            <a:r>
              <a:rPr lang="en-US" sz="2400" b="1" i="1">
                <a:latin typeface="Book Antiqua" pitchFamily="18" charset="0"/>
              </a:rPr>
              <a:t>8. Hey, Jude!</a:t>
            </a:r>
            <a:br>
              <a:rPr lang="en-US" sz="2400" b="1" i="1">
                <a:latin typeface="Book Antiqua" pitchFamily="18" charset="0"/>
              </a:rPr>
            </a:br>
            <a:r>
              <a:rPr lang="en-US" sz="2400" b="1" i="1">
                <a:latin typeface="Book Antiqua" pitchFamily="18" charset="0"/>
              </a:rPr>
              <a:t>9. Love Me Do</a:t>
            </a:r>
            <a:br>
              <a:rPr lang="en-US" sz="2400" b="1" i="1">
                <a:latin typeface="Book Antiqua" pitchFamily="18" charset="0"/>
              </a:rPr>
            </a:br>
            <a:r>
              <a:rPr lang="en-US" sz="2400" b="1" i="1">
                <a:latin typeface="Book Antiqua" pitchFamily="18" charset="0"/>
              </a:rPr>
              <a:t>10. Come Together</a:t>
            </a:r>
            <a:endParaRPr lang="ru-RU" sz="2400" b="1" i="1">
              <a:latin typeface="Times New Roman" pitchFamily="18" charset="0"/>
            </a:endParaRPr>
          </a:p>
        </p:txBody>
      </p:sp>
      <p:pic>
        <p:nvPicPr>
          <p:cNvPr id="2050" name="Picture 2" descr="C:\Users\Петр\Desktop\images (2).jpg"/>
          <p:cNvPicPr>
            <a:picLocks noChangeAspect="1" noChangeArrowheads="1"/>
          </p:cNvPicPr>
          <p:nvPr/>
        </p:nvPicPr>
        <p:blipFill>
          <a:blip r:embed="rId2"/>
          <a:srcRect/>
          <a:stretch>
            <a:fillRect/>
          </a:stretch>
        </p:blipFill>
        <p:spPr bwMode="auto">
          <a:xfrm>
            <a:off x="2725738" y="3617913"/>
            <a:ext cx="3313112" cy="3240087"/>
          </a:xfrm>
          <a:prstGeom prst="rect">
            <a:avLst/>
          </a:prstGeom>
          <a:noFill/>
          <a:ln w="9525">
            <a:noFill/>
            <a:miter lim="800000"/>
            <a:headEnd/>
            <a:tailEnd/>
          </a:ln>
        </p:spPr>
      </p:pic>
      <p:pic>
        <p:nvPicPr>
          <p:cNvPr id="2051" name="Picture 3" descr="C:\Users\Петр\Desktop\the-beatles-yesterday-300x300.jpg"/>
          <p:cNvPicPr>
            <a:picLocks noChangeAspect="1" noChangeArrowheads="1"/>
          </p:cNvPicPr>
          <p:nvPr/>
        </p:nvPicPr>
        <p:blipFill>
          <a:blip r:embed="rId3"/>
          <a:srcRect/>
          <a:stretch>
            <a:fillRect/>
          </a:stretch>
        </p:blipFill>
        <p:spPr bwMode="auto">
          <a:xfrm>
            <a:off x="5984875" y="887413"/>
            <a:ext cx="3135313" cy="3133725"/>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fade">
                                      <p:cBhvr>
                                        <p:cTn id="17" dur="1000"/>
                                        <p:tgtEl>
                                          <p:spTgt spid="2050"/>
                                        </p:tgtEl>
                                      </p:cBhvr>
                                    </p:animEffect>
                                    <p:anim calcmode="lin" valueType="num">
                                      <p:cBhvr>
                                        <p:cTn id="18" dur="1000" fill="hold"/>
                                        <p:tgtEl>
                                          <p:spTgt spid="2050"/>
                                        </p:tgtEl>
                                        <p:attrNameLst>
                                          <p:attrName>ppt_x</p:attrName>
                                        </p:attrNameLst>
                                      </p:cBhvr>
                                      <p:tavLst>
                                        <p:tav tm="0">
                                          <p:val>
                                            <p:strVal val="#ppt_x"/>
                                          </p:val>
                                        </p:tav>
                                        <p:tav tm="100000">
                                          <p:val>
                                            <p:strVal val="#ppt_x"/>
                                          </p:val>
                                        </p:tav>
                                      </p:tavLst>
                                    </p:anim>
                                    <p:anim calcmode="lin" valueType="num">
                                      <p:cBhvr>
                                        <p:cTn id="19" dur="1000" fill="hold"/>
                                        <p:tgtEl>
                                          <p:spTgt spid="205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051"/>
                                        </p:tgtEl>
                                        <p:attrNameLst>
                                          <p:attrName>style.visibility</p:attrName>
                                        </p:attrNameLst>
                                      </p:cBhvr>
                                      <p:to>
                                        <p:strVal val="visible"/>
                                      </p:to>
                                    </p:set>
                                    <p:animEffect transition="in" filter="fade">
                                      <p:cBhvr>
                                        <p:cTn id="22" dur="1000"/>
                                        <p:tgtEl>
                                          <p:spTgt spid="2051"/>
                                        </p:tgtEl>
                                      </p:cBhvr>
                                    </p:animEffect>
                                    <p:anim calcmode="lin" valueType="num">
                                      <p:cBhvr>
                                        <p:cTn id="23" dur="1000" fill="hold"/>
                                        <p:tgtEl>
                                          <p:spTgt spid="2051"/>
                                        </p:tgtEl>
                                        <p:attrNameLst>
                                          <p:attrName>ppt_x</p:attrName>
                                        </p:attrNameLst>
                                      </p:cBhvr>
                                      <p:tavLst>
                                        <p:tav tm="0">
                                          <p:val>
                                            <p:strVal val="#ppt_x"/>
                                          </p:val>
                                        </p:tav>
                                        <p:tav tm="100000">
                                          <p:val>
                                            <p:strVal val="#ppt_x"/>
                                          </p:val>
                                        </p:tav>
                                      </p:tavLst>
                                    </p:anim>
                                    <p:anim calcmode="lin" valueType="num">
                                      <p:cBhvr>
                                        <p:cTn id="24"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448</TotalTime>
  <Words>568</Words>
  <Application>Microsoft Office PowerPoint</Application>
  <PresentationFormat>Экран (4:3)</PresentationFormat>
  <Paragraphs>29</Paragraphs>
  <Slides>16</Slides>
  <Notes>0</Notes>
  <HiddenSlides>0</HiddenSlides>
  <MMClips>1</MMClips>
  <ScaleCrop>false</ScaleCrop>
  <HeadingPairs>
    <vt:vector size="6" baseType="variant">
      <vt:variant>
        <vt:lpstr>Использованные шрифты</vt:lpstr>
      </vt:variant>
      <vt:variant>
        <vt:i4>7</vt:i4>
      </vt:variant>
      <vt:variant>
        <vt:lpstr>Шаблон оформления</vt:lpstr>
      </vt:variant>
      <vt:variant>
        <vt:i4>2</vt:i4>
      </vt:variant>
      <vt:variant>
        <vt:lpstr>Заголовки слайдов</vt:lpstr>
      </vt:variant>
      <vt:variant>
        <vt:i4>16</vt:i4>
      </vt:variant>
    </vt:vector>
  </HeadingPairs>
  <TitlesOfParts>
    <vt:vector size="25" baseType="lpstr">
      <vt:lpstr>Times New Roman</vt:lpstr>
      <vt:lpstr>Arial</vt:lpstr>
      <vt:lpstr>Wingdings 2</vt:lpstr>
      <vt:lpstr>Wingdings</vt:lpstr>
      <vt:lpstr>Wingdings 3</vt:lpstr>
      <vt:lpstr>Calibri</vt:lpstr>
      <vt:lpstr>Book Antiqua</vt:lpstr>
      <vt:lpstr>Апекс</vt:lpstr>
      <vt:lpstr>Апекс</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Петр</dc:creator>
  <cp:lastModifiedBy>XTreme</cp:lastModifiedBy>
  <cp:revision>52</cp:revision>
  <dcterms:created xsi:type="dcterms:W3CDTF">2013-01-28T14:24:44Z</dcterms:created>
  <dcterms:modified xsi:type="dcterms:W3CDTF">2013-02-05T14:45:28Z</dcterms:modified>
</cp:coreProperties>
</file>