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75" r:id="rId2"/>
    <p:sldId id="277" r:id="rId3"/>
    <p:sldId id="278" r:id="rId4"/>
    <p:sldId id="27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852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5F1E2-D739-42DD-91AF-87B073BDC9D3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3803C-A229-4581-8DC9-2FF5B29B8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17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3803C-A229-4581-8DC9-2FF5B29B8B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59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3321D7E-0516-44C4-AC25-904F7FD30096}" type="datetimeFigureOut">
              <a:rPr lang="ru-RU" smtClean="0"/>
              <a:t>21.04.2013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95707E5-1A56-44F9-A2B8-8CAED1EBE3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836712"/>
            <a:ext cx="7956872" cy="5289451"/>
          </a:xfrm>
        </p:spPr>
        <p:txBody>
          <a:bodyPr/>
          <a:lstStyle/>
          <a:p>
            <a:pPr marL="0" indent="0">
              <a:buNone/>
            </a:pPr>
            <a:r>
              <a:rPr lang="ru-RU" sz="1400" b="1" i="1" dirty="0"/>
              <a:t>С</a:t>
            </a:r>
            <a:r>
              <a:rPr lang="ru-RU" sz="1400" b="1" i="1" dirty="0" smtClean="0"/>
              <a:t>пектакль </a:t>
            </a:r>
            <a:r>
              <a:rPr lang="ru-RU" sz="1400" b="1" i="1" dirty="0"/>
              <a:t>«Чудо в Ионовском монастыре»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Наша классная жизнь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4" name="Рисунок 3" descr="E:\Рождественский спектакль 7 кл\DSC_05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556792"/>
            <a:ext cx="2088232" cy="182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Рождественский спектакль 7 кл\DSC_076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8234" y="2787216"/>
            <a:ext cx="2048222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Рождественский спектакль 7 кл\DSC_056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5157192"/>
            <a:ext cx="1424161" cy="168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Рождественский спектакль 7 кл\DSC_080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9" y="1412777"/>
            <a:ext cx="194421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 rot="10800000" flipV="1">
            <a:off x="827584" y="3669124"/>
            <a:ext cx="5328592" cy="313932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1200" i="1" dirty="0"/>
              <a:t>Мне этот спектакль очень понравился. В нем описываются реальные события, которые могли произойти с любым. Кажется, что все так просто, но спектакль наполнен глубоким философским смыслом. </a:t>
            </a:r>
          </a:p>
          <a:p>
            <a:r>
              <a:rPr lang="ru-RU" sz="1200" i="1" dirty="0"/>
              <a:t>В центре событий - обычная девочка, которая обожает тусовки с подругами. В неё влюблен один тяжело больной мальчик. И однажды, когда он просит её прийти, она не приходит, и мальчик на грани смерти. Девочка понимает, что виновата и делает все, чтобы исправить свою ошибку. Смерть отступает, и все счастливы.</a:t>
            </a:r>
          </a:p>
          <a:p>
            <a:r>
              <a:rPr lang="ru-RU" sz="1200" i="1" dirty="0"/>
              <a:t>Играть в таком спектакле было интересно. Особенно всех поразил танец-молитва, который мы так долго учили. Этот танец лучше всего передавал весь смысл спектакля. </a:t>
            </a:r>
          </a:p>
          <a:p>
            <a:r>
              <a:rPr lang="ru-RU" sz="1200" i="1" dirty="0"/>
              <a:t>Запомнились на всю жизнь слова финальной песни:» Только добротой сердец этот мир согреть мы сможем с вами, только добротой сердец, добрыми делами и словами»</a:t>
            </a:r>
          </a:p>
          <a:p>
            <a:r>
              <a:rPr lang="ru-RU" i="1" dirty="0"/>
              <a:t>                                                                                                     </a:t>
            </a:r>
            <a:r>
              <a:rPr lang="ru-RU" sz="1200" i="1" dirty="0"/>
              <a:t>( Поник Яна)</a:t>
            </a:r>
          </a:p>
        </p:txBody>
      </p:sp>
      <p:pic>
        <p:nvPicPr>
          <p:cNvPr id="9" name="Рисунок 8" descr="E:\Рождественский спектакль 7 кл\DSC_073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2315" y="1556792"/>
            <a:ext cx="1661973" cy="155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22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980728"/>
            <a:ext cx="7408333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b="1" i="1" dirty="0"/>
              <a:t>Д</a:t>
            </a:r>
            <a:r>
              <a:rPr lang="ru-RU" sz="1200" b="1" i="1" dirty="0" smtClean="0"/>
              <a:t>жинсовая вечеринка</a:t>
            </a:r>
            <a:endParaRPr lang="ru-RU" sz="1200" b="1" i="1" dirty="0"/>
          </a:p>
          <a:p>
            <a:r>
              <a:rPr lang="ru-RU" sz="1200" b="1" dirty="0" smtClean="0"/>
              <a:t>                                                                                                                   Кухня </a:t>
            </a:r>
            <a:r>
              <a:rPr lang="ru-RU" sz="1200" b="1" dirty="0"/>
              <a:t>самодельной мультипликации</a:t>
            </a:r>
          </a:p>
          <a:p>
            <a:r>
              <a:rPr lang="ru-RU" sz="1200" b="1" dirty="0"/>
              <a:t> </a:t>
            </a:r>
          </a:p>
          <a:p>
            <a:pPr marL="0" indent="0">
              <a:buNone/>
            </a:pPr>
            <a:r>
              <a:rPr lang="ru-RU" sz="1200" b="1" i="1" dirty="0"/>
              <a:t> </a:t>
            </a:r>
          </a:p>
          <a:p>
            <a:endParaRPr lang="ru-RU" sz="12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Наша классная жизнь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4" name="Рисунок 3" descr="C:\Users\Мама-Папа\Desktop\7 класс\Джинсовая вечеринка\DSCF242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5481">
            <a:off x="500678" y="2292373"/>
            <a:ext cx="2296122" cy="160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ама-Папа\Desktop\7 класс\Джинсовая вечеринка\DSCF245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8089">
            <a:off x="1013838" y="4226124"/>
            <a:ext cx="1712068" cy="2432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Мама-Папа\Desktop\7 класс\Кухня самодельной мультипликации\DSCF248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9479">
            <a:off x="3824232" y="1864754"/>
            <a:ext cx="2084127" cy="2038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Мама-Папа\Desktop\7 класс\Кухня самодельной мультипликации\DSCF252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9554">
            <a:off x="3716840" y="4334543"/>
            <a:ext cx="1514915" cy="2494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Documents and Settings\user\Рабочий стол\Кухня самодельной мультипликации\DSC_102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119165">
            <a:off x="6353682" y="1789723"/>
            <a:ext cx="2134066" cy="177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Мама-Папа\Desktop\7 класс\Кухня самодельной мультипликации\DSCF2545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6245">
            <a:off x="6079715" y="4427482"/>
            <a:ext cx="2224041" cy="19791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424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1268760"/>
            <a:ext cx="7812856" cy="4857403"/>
          </a:xfrm>
        </p:spPr>
        <p:txBody>
          <a:bodyPr/>
          <a:lstStyle/>
          <a:p>
            <a:pPr marL="0" indent="0">
              <a:buNone/>
            </a:pPr>
            <a:r>
              <a:rPr lang="ru-RU" sz="1200" b="1" dirty="0" smtClean="0"/>
              <a:t>Масленица</a:t>
            </a:r>
            <a:endParaRPr lang="ru-RU" sz="1200" b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8705" y="683139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Наша классная жизнь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4" name="Рисунок 3" descr="C:\Users\Мама-Папа\Desktop\7 класс\Масленица\Масленица\Новая папка\масленица\DSC_146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7087">
            <a:off x="331564" y="1874398"/>
            <a:ext cx="2588216" cy="2022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ама-Папа\Desktop\7 класс\Масленица\DSCF257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16831"/>
            <a:ext cx="2357473" cy="1772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Мама-Папа\Desktop\7 класс\Масленица\DSCF257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1046">
            <a:off x="6000613" y="1827709"/>
            <a:ext cx="1804854" cy="1775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Мама-Папа\Desktop\7 класс\Масленица\DSCF257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729" y="4293097"/>
            <a:ext cx="1576327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Мама-Папа\Desktop\7 класс\Масленица\DSCF259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37110"/>
            <a:ext cx="2232248" cy="1994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Мама-Папа\Desktop\7 класс\Масленица\DSCF258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37111"/>
            <a:ext cx="2160335" cy="19629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310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251762"/>
            <a:ext cx="7408333" cy="4857403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/>
              <a:t>Лабиринты киностудии</a:t>
            </a:r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Наша классная жизнь</a:t>
            </a:r>
            <a:endParaRPr lang="ru-RU" dirty="0"/>
          </a:p>
        </p:txBody>
      </p:sp>
      <p:pic>
        <p:nvPicPr>
          <p:cNvPr id="4" name="Рисунок 3" descr="C:\Users\Мама-Папа\Desktop\7 класс\Лабиринты киностудии\DSCF260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21" y="1844824"/>
            <a:ext cx="2178323" cy="1854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ама-Папа\Desktop\7 класс\Лабиринты киностудии\DSCF260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082" y="1556792"/>
            <a:ext cx="2062031" cy="1725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Мама-Папа\Desktop\7 класс\Лабиринты киностудии\DSCF260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75" y="4509120"/>
            <a:ext cx="1830169" cy="1762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Мама-Папа\Desktop\рабочий стол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060848"/>
            <a:ext cx="2232248" cy="3829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Мама-Папа\Desktop\7 класс\Лабиринты киностудии\DSCF261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017" y="3206799"/>
            <a:ext cx="2065329" cy="1596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Мама-Папа\Desktop\7 класс\Лабиринты киностудии\DSCF2627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4843915"/>
            <a:ext cx="2016223" cy="15374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943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316</TotalTime>
  <Words>182</Words>
  <Application>Microsoft Office PowerPoint</Application>
  <PresentationFormat>Экран (4:3)</PresentationFormat>
  <Paragraphs>18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Наша классная жизнь </vt:lpstr>
      <vt:lpstr>Наша классная жизнь </vt:lpstr>
      <vt:lpstr>Наша классная жизнь </vt:lpstr>
      <vt:lpstr>Наша классная жизнь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7 в  класса</dc:title>
  <dc:creator>Мама-Папа</dc:creator>
  <cp:lastModifiedBy>Мама-Папа</cp:lastModifiedBy>
  <cp:revision>35</cp:revision>
  <dcterms:created xsi:type="dcterms:W3CDTF">2013-04-16T17:22:51Z</dcterms:created>
  <dcterms:modified xsi:type="dcterms:W3CDTF">2013-04-21T15:25:05Z</dcterms:modified>
</cp:coreProperties>
</file>