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3" r:id="rId3"/>
    <p:sldId id="264" r:id="rId4"/>
    <p:sldId id="265" r:id="rId5"/>
    <p:sldId id="266" r:id="rId6"/>
    <p:sldId id="268" r:id="rId7"/>
    <p:sldId id="269" r:id="rId8"/>
    <p:sldId id="270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732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5F1E2-D739-42DD-91AF-87B073BDC9D3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3803C-A229-4581-8DC9-2FF5B29B8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052936"/>
          </a:xfrm>
          <a:scene3d>
            <a:camera prst="isometricOffAxis1Right"/>
            <a:lightRig rig="threePt" dir="t"/>
          </a:scene3d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Презентация </a:t>
            </a:r>
            <a:br>
              <a:rPr lang="ru-RU" sz="8800" b="1" i="1" dirty="0" smtClean="0">
                <a:solidFill>
                  <a:srgbClr val="C00000"/>
                </a:solidFill>
              </a:rPr>
            </a:br>
            <a:r>
              <a:rPr lang="ru-RU" sz="8800" b="1" i="1" dirty="0" smtClean="0">
                <a:solidFill>
                  <a:srgbClr val="C00000"/>
                </a:solidFill>
              </a:rPr>
              <a:t>7 в</a:t>
            </a:r>
            <a:br>
              <a:rPr lang="ru-RU" sz="8800" b="1" i="1" dirty="0" smtClean="0">
                <a:solidFill>
                  <a:srgbClr val="C00000"/>
                </a:solidFill>
              </a:rPr>
            </a:br>
            <a:r>
              <a:rPr lang="ru-RU" sz="8800" b="1" i="1" dirty="0" smtClean="0">
                <a:solidFill>
                  <a:srgbClr val="C00000"/>
                </a:solidFill>
              </a:rPr>
              <a:t> класса</a:t>
            </a:r>
            <a:endParaRPr lang="ru-RU" sz="88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6504"/>
            <a:ext cx="608112" cy="68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5266">
            <a:off x="731591" y="3508751"/>
            <a:ext cx="1708147" cy="258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4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Знакомьтесь,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это мы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671499" y="1700808"/>
            <a:ext cx="6697867" cy="4104456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Полина  </a:t>
            </a:r>
            <a:r>
              <a:rPr lang="ru-RU" sz="1800" dirty="0" smtClean="0"/>
              <a:t> </a:t>
            </a:r>
          </a:p>
          <a:p>
            <a:pPr marL="0" indent="0">
              <a:buNone/>
            </a:pPr>
            <a:r>
              <a:rPr lang="ru-RU" sz="1100" dirty="0" smtClean="0"/>
              <a:t>День рождения  31.07.99</a:t>
            </a:r>
          </a:p>
          <a:p>
            <a:pPr marL="0" indent="0">
              <a:buNone/>
            </a:pPr>
            <a:r>
              <a:rPr lang="ru-RU" sz="1100" dirty="0" smtClean="0"/>
              <a:t>Талантливый художник</a:t>
            </a:r>
          </a:p>
          <a:p>
            <a:pPr marL="0" indent="0">
              <a:buNone/>
            </a:pPr>
            <a:r>
              <a:rPr lang="ru-RU" sz="1100" dirty="0" smtClean="0"/>
              <a:t> и просто очень веселый человечек</a:t>
            </a:r>
            <a:r>
              <a:rPr lang="ru-RU" sz="1100" b="1" dirty="0" smtClean="0">
                <a:solidFill>
                  <a:srgbClr val="C00000"/>
                </a:solidFill>
              </a:rPr>
              <a:t>.                                                                </a:t>
            </a:r>
            <a:r>
              <a:rPr lang="ru-RU" sz="1800" b="1" dirty="0" smtClean="0">
                <a:solidFill>
                  <a:srgbClr val="C00000"/>
                </a:solidFill>
              </a:rPr>
              <a:t>Артем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   </a:t>
            </a:r>
            <a:r>
              <a:rPr lang="ru-RU" sz="1100" dirty="0"/>
              <a:t>Д</a:t>
            </a:r>
            <a:r>
              <a:rPr lang="ru-RU" sz="1100" dirty="0" smtClean="0"/>
              <a:t>ень рождения 07.02.99</a:t>
            </a:r>
          </a:p>
          <a:p>
            <a:pPr marL="0" indent="0">
              <a:buNone/>
            </a:pPr>
            <a:r>
              <a:rPr lang="ru-RU" sz="1100" dirty="0" smtClean="0"/>
              <a:t>                                                                                                                     Самостоятельный, серьезный. </a:t>
            </a:r>
          </a:p>
          <a:p>
            <a:pPr marL="0" indent="0">
              <a:buNone/>
            </a:pPr>
            <a:r>
              <a:rPr lang="ru-RU" sz="1100" dirty="0"/>
              <a:t> </a:t>
            </a:r>
            <a:r>
              <a:rPr lang="ru-RU" sz="1100" dirty="0" smtClean="0"/>
              <a:t>                                                                                                                                                Надежный друг.</a:t>
            </a:r>
          </a:p>
          <a:p>
            <a:pPr marL="0" indent="0">
              <a:buNone/>
            </a:pPr>
            <a:r>
              <a:rPr lang="ru-RU" sz="1100" dirty="0"/>
              <a:t> </a:t>
            </a:r>
            <a:r>
              <a:rPr lang="ru-RU" sz="1100" dirty="0" smtClean="0"/>
              <a:t>                                                                                                                         На него всегда можно положиться.</a:t>
            </a:r>
            <a:endParaRPr lang="ru-RU" sz="1100" dirty="0"/>
          </a:p>
        </p:txBody>
      </p:sp>
      <p:pic>
        <p:nvPicPr>
          <p:cNvPr id="15" name="Рисунок 14" descr="C:\Users\Мама-Папа_2\Desktop\7 класс\политех\DSCF20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64616">
            <a:off x="947690" y="3290958"/>
            <a:ext cx="1744287" cy="241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-_2~1\AppData\Local\Temp\_var_www_s1_temp_12_360_19_EPQPXa1j6y89yEGgG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43929">
            <a:off x="6548033" y="3154013"/>
            <a:ext cx="1508830" cy="270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302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610193"/>
            <a:ext cx="7408333" cy="4589606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Глеб 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1100" dirty="0" smtClean="0"/>
              <a:t>День рождения</a:t>
            </a:r>
            <a:r>
              <a:rPr lang="ru-RU" dirty="0" smtClean="0"/>
              <a:t> </a:t>
            </a:r>
            <a:r>
              <a:rPr lang="ru-RU" sz="1100" dirty="0" smtClean="0"/>
              <a:t>23.12.99</a:t>
            </a:r>
          </a:p>
          <a:p>
            <a:pPr marL="0" indent="0">
              <a:buNone/>
            </a:pPr>
            <a:r>
              <a:rPr lang="ru-RU" sz="1100" dirty="0" smtClean="0"/>
              <a:t>Энергичный, спортивный. </a:t>
            </a:r>
          </a:p>
          <a:p>
            <a:pPr marL="0" indent="0">
              <a:buNone/>
            </a:pPr>
            <a:r>
              <a:rPr lang="ru-RU" sz="1100" dirty="0" smtClean="0"/>
              <a:t>Человек – вулкан</a:t>
            </a:r>
            <a:r>
              <a:rPr lang="ru-RU" sz="2000" dirty="0" smtClean="0">
                <a:solidFill>
                  <a:srgbClr val="C00000"/>
                </a:solidFill>
              </a:rPr>
              <a:t>.                                                    </a:t>
            </a:r>
            <a:r>
              <a:rPr lang="ru-RU" sz="2000" b="1" dirty="0" smtClean="0">
                <a:solidFill>
                  <a:srgbClr val="C00000"/>
                </a:solidFill>
              </a:rPr>
              <a:t>Яна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</a:t>
            </a:r>
            <a:r>
              <a:rPr lang="ru-RU" sz="1100" dirty="0">
                <a:solidFill>
                  <a:srgbClr val="0070C0"/>
                </a:solidFill>
              </a:rPr>
              <a:t>Д</a:t>
            </a:r>
            <a:r>
              <a:rPr lang="ru-RU" sz="1100" dirty="0" smtClean="0">
                <a:solidFill>
                  <a:srgbClr val="0070C0"/>
                </a:solidFill>
              </a:rPr>
              <a:t>ень рождения 27.10.99</a:t>
            </a:r>
          </a:p>
          <a:p>
            <a:pPr marL="0" indent="0">
              <a:buNone/>
            </a:pPr>
            <a:r>
              <a:rPr lang="ru-RU" sz="1100" b="1" dirty="0">
                <a:solidFill>
                  <a:srgbClr val="0070C0"/>
                </a:solidFill>
              </a:rPr>
              <a:t> </a:t>
            </a:r>
            <a:r>
              <a:rPr lang="ru-RU" sz="1100" b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</a:t>
            </a:r>
            <a:r>
              <a:rPr lang="ru-RU" sz="1100" dirty="0" smtClean="0">
                <a:solidFill>
                  <a:srgbClr val="0070C0"/>
                </a:solidFill>
              </a:rPr>
              <a:t>Отзывчивая, </a:t>
            </a:r>
            <a:r>
              <a:rPr lang="ru-RU" sz="1100" dirty="0">
                <a:solidFill>
                  <a:srgbClr val="0070C0"/>
                </a:solidFill>
              </a:rPr>
              <a:t>с</a:t>
            </a:r>
            <a:r>
              <a:rPr lang="ru-RU" sz="1100" dirty="0" smtClean="0">
                <a:solidFill>
                  <a:srgbClr val="0070C0"/>
                </a:solidFill>
              </a:rPr>
              <a:t>кромная, </a:t>
            </a:r>
          </a:p>
          <a:p>
            <a:pPr marL="0" indent="0">
              <a:buNone/>
            </a:pPr>
            <a:r>
              <a:rPr lang="ru-RU" sz="1100" dirty="0">
                <a:solidFill>
                  <a:srgbClr val="0070C0"/>
                </a:solidFill>
              </a:rPr>
              <a:t> </a:t>
            </a:r>
            <a:r>
              <a:rPr lang="ru-RU" sz="1100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добрая</a:t>
            </a:r>
            <a:r>
              <a:rPr lang="ru-RU" sz="1100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Знакомьтесь,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это мы</a:t>
            </a:r>
            <a:endParaRPr lang="ru-RU" dirty="0"/>
          </a:p>
        </p:txBody>
      </p:sp>
      <p:pic>
        <p:nvPicPr>
          <p:cNvPr id="4" name="Рисунок 3" descr="C:\Users\-_2~1\AppData\Local\Temp\_var_www_s1_temp_12_360_19_vQXE8M7u89w5629eHyK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44838">
            <a:off x="987868" y="4021842"/>
            <a:ext cx="1487382" cy="26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-_2~1\AppData\Local\Temp\_var_www_s1_temp_12_360_19_J54NGQOVjqBqzLZf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92835">
            <a:off x="5855781" y="2984831"/>
            <a:ext cx="1785559" cy="2620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190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556792"/>
            <a:ext cx="7408333" cy="489654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Рита 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sz="1100" dirty="0" smtClean="0"/>
              <a:t>День рождения 23.05.99</a:t>
            </a:r>
          </a:p>
          <a:p>
            <a:pPr marL="0" indent="0">
              <a:buNone/>
            </a:pPr>
            <a:r>
              <a:rPr lang="ru-RU" sz="1100" dirty="0" smtClean="0"/>
              <a:t>Целенаправленная, ответственная,</a:t>
            </a:r>
          </a:p>
          <a:p>
            <a:pPr marL="0" indent="0">
              <a:buNone/>
            </a:pPr>
            <a:r>
              <a:rPr lang="ru-RU" sz="1100" dirty="0"/>
              <a:t>о</a:t>
            </a:r>
            <a:r>
              <a:rPr lang="ru-RU" sz="1100" dirty="0" smtClean="0"/>
              <a:t>тстаивающая свою точку зрения.</a:t>
            </a:r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</a:t>
            </a:r>
            <a:r>
              <a:rPr lang="ru-RU" sz="2000" b="1" i="1" dirty="0" smtClean="0">
                <a:solidFill>
                  <a:srgbClr val="C00000"/>
                </a:solidFill>
              </a:rPr>
              <a:t>Максим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Д                                                             </a:t>
            </a:r>
            <a:r>
              <a:rPr lang="ru-RU" sz="1100" dirty="0" smtClean="0"/>
              <a:t>День рождение 19.11.99</a:t>
            </a:r>
          </a:p>
          <a:p>
            <a:pPr marL="0" indent="0">
              <a:buNone/>
            </a:pPr>
            <a:r>
              <a:rPr lang="ru-RU" sz="1100" b="1" i="1" dirty="0"/>
              <a:t> </a:t>
            </a:r>
            <a:r>
              <a:rPr lang="ru-RU" sz="1100" b="1" i="1" dirty="0" smtClean="0"/>
              <a:t>                                                                                                      </a:t>
            </a:r>
            <a:r>
              <a:rPr lang="ru-RU" sz="1100" dirty="0" smtClean="0"/>
              <a:t>Организованность, целеустремленность – </a:t>
            </a:r>
          </a:p>
          <a:p>
            <a:pPr marL="0" indent="0">
              <a:buNone/>
            </a:pPr>
            <a:r>
              <a:rPr lang="ru-RU" sz="1100" dirty="0"/>
              <a:t> </a:t>
            </a:r>
            <a:r>
              <a:rPr lang="ru-RU" sz="1100" dirty="0" smtClean="0"/>
              <a:t>                                                                                                        главные черты нашего отличника и </a:t>
            </a:r>
          </a:p>
          <a:p>
            <a:pPr marL="0" indent="0">
              <a:buNone/>
            </a:pPr>
            <a:r>
              <a:rPr lang="ru-RU" sz="1100" dirty="0"/>
              <a:t> </a:t>
            </a:r>
            <a:r>
              <a:rPr lang="ru-RU" sz="1100" dirty="0" smtClean="0"/>
              <a:t>                                                                                                      профессионального волейболиста.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                                                  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Знакомьтесь,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это мы</a:t>
            </a:r>
            <a:endParaRPr lang="ru-RU" dirty="0"/>
          </a:p>
        </p:txBody>
      </p:sp>
      <p:pic>
        <p:nvPicPr>
          <p:cNvPr id="4" name="Рисунок 3" descr="C:\Users\-_2~1\AppData\Local\Temp\_var_www_s1_temp_12_360_19_MaPAmxzsv8OcacJA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1918">
            <a:off x="729135" y="3490595"/>
            <a:ext cx="1788767" cy="268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-_2~1\AppData\Local\Temp\_var_www_s1_temp_12_360_19_zuu8Poju265qq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0972">
            <a:off x="6618350" y="2961947"/>
            <a:ext cx="1564537" cy="269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07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55954" y="1628800"/>
            <a:ext cx="7823979" cy="4824536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             Олег </a:t>
            </a:r>
          </a:p>
          <a:p>
            <a:pPr marL="0" indent="0">
              <a:buNone/>
            </a:pPr>
            <a:r>
              <a:rPr lang="ru-RU" sz="1100" dirty="0" smtClean="0"/>
              <a:t>                                                                           День рождения 13.09.99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1100" dirty="0" smtClean="0"/>
              <a:t>Галантность, открытость, любознательность, широкий спектр увлечений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1100" dirty="0" smtClean="0"/>
              <a:t>– этим покоряет всех.</a:t>
            </a:r>
            <a:r>
              <a:rPr lang="ru-RU" dirty="0" smtClean="0"/>
              <a:t>                                                         </a:t>
            </a:r>
            <a:r>
              <a:rPr lang="ru-RU" sz="2000" b="1" i="1" dirty="0" smtClean="0">
                <a:solidFill>
                  <a:srgbClr val="C00000"/>
                </a:solidFill>
              </a:rPr>
              <a:t>Лера</a:t>
            </a:r>
          </a:p>
          <a:p>
            <a:pPr marL="0" indent="0">
              <a:buNone/>
            </a:pPr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</a:t>
            </a:r>
            <a:r>
              <a:rPr lang="ru-RU" sz="1100" dirty="0" smtClean="0"/>
              <a:t>Энергичность, отзывчивость,</a:t>
            </a:r>
          </a:p>
          <a:p>
            <a:pPr marL="0" indent="0" algn="ctr">
              <a:buNone/>
            </a:pPr>
            <a:r>
              <a:rPr lang="ru-RU" sz="1100" dirty="0"/>
              <a:t> </a:t>
            </a:r>
            <a:r>
              <a:rPr lang="ru-RU" sz="1100" dirty="0" smtClean="0"/>
              <a:t>                                                                                                 умение собрать команду, сильно                                                                                                                                  развитое чувство справедливости, жизнерадостность –</a:t>
            </a:r>
          </a:p>
          <a:p>
            <a:pPr marL="0" indent="0" algn="ctr">
              <a:buNone/>
            </a:pPr>
            <a:r>
              <a:rPr lang="ru-RU" sz="1100" dirty="0"/>
              <a:t>в</a:t>
            </a:r>
            <a:r>
              <a:rPr lang="ru-RU" sz="1100" dirty="0" smtClean="0"/>
              <a:t>от за что мы ее любим.                                                                                              </a:t>
            </a:r>
            <a:r>
              <a:rPr lang="ru-RU" sz="2000" b="1" i="1" dirty="0" smtClean="0"/>
              <a:t>          </a:t>
            </a:r>
            <a:endParaRPr lang="ru-RU" sz="20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Знакомьтесь,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это мы</a:t>
            </a:r>
            <a:endParaRPr lang="ru-RU" dirty="0"/>
          </a:p>
        </p:txBody>
      </p:sp>
      <p:pic>
        <p:nvPicPr>
          <p:cNvPr id="4" name="Рисунок 3" descr="C:\Users\-_2~1\AppData\Local\Temp\_var_www_s1_temp_12_360_19_659NXXCTQ0RfS9b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18258">
            <a:off x="864394" y="3588031"/>
            <a:ext cx="1479810" cy="264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-_2~1\AppData\Local\Temp\_var_www_s1_temp_12_360_19_tjarDG2ujLUi7SE2Qpb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6459">
            <a:off x="6715729" y="3349283"/>
            <a:ext cx="1571788" cy="29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20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4763565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Дима  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День рождения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sz="1100" dirty="0" smtClean="0">
                <a:solidFill>
                  <a:srgbClr val="0070C0"/>
                </a:solidFill>
              </a:rPr>
              <a:t>05.11.99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Чуткий, открытый, всегда готов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 выполнить любое поручение.</a:t>
            </a:r>
            <a:r>
              <a:rPr lang="ru-RU" b="1" i="1" dirty="0" smtClean="0">
                <a:solidFill>
                  <a:srgbClr val="0070C0"/>
                </a:solidFill>
              </a:rPr>
              <a:t>                                         </a:t>
            </a:r>
            <a:r>
              <a:rPr lang="ru-RU" sz="2000" b="1" i="1" dirty="0" smtClean="0">
                <a:solidFill>
                  <a:srgbClr val="C00000"/>
                </a:solidFill>
              </a:rPr>
              <a:t>Даша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                                      </a:t>
            </a:r>
            <a:r>
              <a:rPr lang="ru-RU" sz="1100" dirty="0">
                <a:solidFill>
                  <a:srgbClr val="0070C0"/>
                </a:solidFill>
              </a:rPr>
              <a:t>Д</a:t>
            </a:r>
            <a:r>
              <a:rPr lang="ru-RU" sz="1100" dirty="0" smtClean="0">
                <a:solidFill>
                  <a:srgbClr val="0070C0"/>
                </a:solidFill>
              </a:rPr>
              <a:t>ень рождения 04.04.99</a:t>
            </a:r>
          </a:p>
          <a:p>
            <a:pPr marL="0" indent="0">
              <a:buNone/>
            </a:pPr>
            <a:r>
              <a:rPr lang="ru-RU" sz="1100" b="1" i="1" dirty="0">
                <a:solidFill>
                  <a:srgbClr val="0070C0"/>
                </a:solidFill>
              </a:rPr>
              <a:t> </a:t>
            </a:r>
            <a:r>
              <a:rPr lang="ru-RU" sz="11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     </a:t>
            </a:r>
            <a:r>
              <a:rPr lang="ru-RU" sz="1100" i="1" dirty="0" smtClean="0">
                <a:solidFill>
                  <a:srgbClr val="0070C0"/>
                </a:solidFill>
              </a:rPr>
              <a:t>Человек – настроение. Веселая,</a:t>
            </a:r>
          </a:p>
          <a:p>
            <a:pPr marL="0" indent="0">
              <a:buNone/>
            </a:pPr>
            <a:r>
              <a:rPr lang="ru-RU" sz="1100" i="1" dirty="0">
                <a:solidFill>
                  <a:srgbClr val="0070C0"/>
                </a:solidFill>
              </a:rPr>
              <a:t> </a:t>
            </a:r>
            <a:r>
              <a:rPr lang="ru-RU" sz="1100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               творческая, энергичная.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Знакомьтесь,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это мы</a:t>
            </a:r>
            <a:endParaRPr lang="ru-RU" dirty="0"/>
          </a:p>
        </p:txBody>
      </p:sp>
      <p:pic>
        <p:nvPicPr>
          <p:cNvPr id="4" name="Рисунок 3" descr="C:\Users\-_2~1\AppData\Local\Temp\_var_www_s1_temp_12_360_19_5OwSBcfJ1JhBRKYH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57454">
            <a:off x="1478442" y="3786277"/>
            <a:ext cx="1631558" cy="239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-_2~1\AppData\Local\Temp\_var_www_s1_temp_12_360_19_gkku2VwLEbMggPvPvzK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0761">
            <a:off x="6703755" y="3667680"/>
            <a:ext cx="1265051" cy="235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526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00808"/>
            <a:ext cx="7408333" cy="439248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      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Егор</a:t>
            </a: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                                 День рождения 23.02 .2000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                                     Любознательный, упрямый, всегда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                                       добивается своего.</a:t>
            </a:r>
            <a:endParaRPr lang="ru-RU" sz="11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Знакомьтесь,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это мы</a:t>
            </a:r>
            <a:endParaRPr lang="ru-RU" dirty="0"/>
          </a:p>
        </p:txBody>
      </p:sp>
      <p:pic>
        <p:nvPicPr>
          <p:cNvPr id="4" name="Рисунок 3" descr="C:\Users\-_2~1\AppData\Local\Temp\_var_www_s1_temp_12_360_19_YLRZoUBU2ziEQuLI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20110">
            <a:off x="4347412" y="3078103"/>
            <a:ext cx="1374956" cy="23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638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700808"/>
            <a:ext cx="7408333" cy="475252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Лера  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День рождения 07.06.99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0070C0"/>
                </a:solidFill>
              </a:rPr>
              <a:t>Творческий человек. Веселая, общительная.</a:t>
            </a:r>
            <a:r>
              <a:rPr lang="ru-RU" sz="2000" dirty="0" smtClean="0">
                <a:solidFill>
                  <a:srgbClr val="C00000"/>
                </a:solidFill>
              </a:rPr>
              <a:t>  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                                                               </a:t>
            </a:r>
            <a:r>
              <a:rPr lang="ru-RU" sz="2000" b="1" i="1" dirty="0" smtClean="0">
                <a:solidFill>
                  <a:srgbClr val="C00000"/>
                </a:solidFill>
              </a:rPr>
              <a:t>Артемий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                          </a:t>
            </a:r>
            <a:r>
              <a:rPr lang="ru-RU" sz="1100" dirty="0" smtClean="0">
                <a:solidFill>
                  <a:srgbClr val="0070C0"/>
                </a:solidFill>
              </a:rPr>
              <a:t>День рождения 25.09.99</a:t>
            </a:r>
          </a:p>
          <a:p>
            <a:pPr marL="0" indent="0">
              <a:buNone/>
            </a:pPr>
            <a:r>
              <a:rPr lang="ru-RU" sz="1100" b="1" i="1" dirty="0">
                <a:solidFill>
                  <a:srgbClr val="0070C0"/>
                </a:solidFill>
              </a:rPr>
              <a:t> </a:t>
            </a:r>
            <a:r>
              <a:rPr lang="ru-RU" sz="11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</a:t>
            </a:r>
            <a:r>
              <a:rPr lang="ru-RU" sz="1100" dirty="0" smtClean="0">
                <a:solidFill>
                  <a:srgbClr val="0070C0"/>
                </a:solidFill>
              </a:rPr>
              <a:t>Общительный, открытый,</a:t>
            </a:r>
          </a:p>
          <a:p>
            <a:pPr marL="0" indent="0">
              <a:buNone/>
            </a:pPr>
            <a:r>
              <a:rPr lang="ru-RU" sz="1100" dirty="0">
                <a:solidFill>
                  <a:srgbClr val="0070C0"/>
                </a:solidFill>
              </a:rPr>
              <a:t> </a:t>
            </a:r>
            <a:r>
              <a:rPr lang="ru-RU" sz="1100" dirty="0" smtClean="0">
                <a:solidFill>
                  <a:srgbClr val="0070C0"/>
                </a:solidFill>
              </a:rPr>
              <a:t>                                                                                                       всегда имеющий свое мнение.</a:t>
            </a:r>
            <a:endParaRPr lang="ru-RU" sz="20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Знакомьтесь,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это мы</a:t>
            </a:r>
            <a:endParaRPr lang="ru-RU" dirty="0"/>
          </a:p>
        </p:txBody>
      </p:sp>
      <p:pic>
        <p:nvPicPr>
          <p:cNvPr id="4" name="Рисунок 3" descr="C:\Users\-_2~1\AppData\Local\Temp\_var_www_s1_temp_12_360_19_jScPXfh5MH41tveXdlt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41041">
            <a:off x="723495" y="3945703"/>
            <a:ext cx="1466823" cy="2256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-_2~1\AppData\Local\Temp\_var_www_s1_temp_12_360_19_kpwt7te59gsv5DVMlL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3044">
            <a:off x="5862178" y="4038779"/>
            <a:ext cx="1598847" cy="198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434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Объект 3" descr="DSCF186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96752"/>
            <a:ext cx="2592288" cy="1872208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929387"/>
              </p:ext>
            </p:extLst>
          </p:nvPr>
        </p:nvGraphicFramePr>
        <p:xfrm>
          <a:off x="5724128" y="1268760"/>
          <a:ext cx="3096344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</a:tblGrid>
              <a:tr h="3572192"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«Новый  учебный год начался чередой классных часов. На первом классном часу « Вот и стали мы на год взрослее» мы на бумажных ладошках написали свои мечты. Пожелания себе и друзьям на этот учебный год. На классном часу «Недаром помнит вся Россия» в гостях  была Надежда Ильинична, учитель истории и обществознания. Она нам показала презентацию.  Мы узнали много нового о событиях 1812года.</a:t>
                      </a:r>
                      <a:endParaRPr lang="ru-RU" sz="1400" b="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Тема следующего классного часа была посвящена такому пороку, как лень, а также способам борьбы с ней. Мы узнали о музее лени в Колумбии. Также мы познакомились с такой «болезнью» как  прокрастинация.  Классный  час прошел не зря. Мы узнали  много нового,  задумались над своими поступками» (Поник  Яна</a:t>
                      </a: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b="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DSCF186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553" y="4459238"/>
            <a:ext cx="2520279" cy="1850082"/>
          </a:xfrm>
          <a:prstGeom prst="rect">
            <a:avLst/>
          </a:prstGeom>
        </p:spPr>
      </p:pic>
      <p:pic>
        <p:nvPicPr>
          <p:cNvPr id="7" name="Рисунок 6" descr="DSCF186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71800" y="2708920"/>
            <a:ext cx="2376264" cy="175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327</TotalTime>
  <Words>370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 7 в  класса</vt:lpstr>
      <vt:lpstr>Знакомьтесь,  это мы</vt:lpstr>
      <vt:lpstr>Знакомьтесь,  это мы</vt:lpstr>
      <vt:lpstr>Знакомьтесь,  это мы</vt:lpstr>
      <vt:lpstr>Знакомьтесь,  это мы</vt:lpstr>
      <vt:lpstr>Знакомьтесь,  это мы</vt:lpstr>
      <vt:lpstr>Знакомьтесь,  это мы</vt:lpstr>
      <vt:lpstr>Знакомьтесь,  это мы</vt:lpstr>
      <vt:lpstr>Наша классная жизнь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7 в  класса</dc:title>
  <dc:creator>Мама-Папа</dc:creator>
  <cp:lastModifiedBy>Мама-Папа</cp:lastModifiedBy>
  <cp:revision>41</cp:revision>
  <dcterms:created xsi:type="dcterms:W3CDTF">2013-04-16T17:22:51Z</dcterms:created>
  <dcterms:modified xsi:type="dcterms:W3CDTF">2013-04-21T15:10:58Z</dcterms:modified>
</cp:coreProperties>
</file>