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62" r:id="rId3"/>
    <p:sldId id="283" r:id="rId4"/>
    <p:sldId id="258" r:id="rId5"/>
    <p:sldId id="28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13" autoAdjust="0"/>
  </p:normalViewPr>
  <p:slideViewPr>
    <p:cSldViewPr>
      <p:cViewPr varScale="1">
        <p:scale>
          <a:sx n="73" d="100"/>
          <a:sy n="73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F1E2-D739-42DD-91AF-87B073BDC9D3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3803C-A229-4581-8DC9-2FF5B29B8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3803C-A229-4581-8DC9-2FF5B29B8B4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73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3803C-A229-4581-8DC9-2FF5B29B8B4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000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3803C-A229-4581-8DC9-2FF5B29B8B4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56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321D7E-0516-44C4-AC25-904F7FD30096}" type="datetimeFigureOut">
              <a:rPr lang="ru-RU" smtClean="0"/>
              <a:pPr/>
              <a:t>08.05.2013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95707E5-1A56-44F9-A2B8-8CAED1EBE3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Самый классный…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2057" name="Picture 9" descr="C:\Users\Мама-Папа\Desktop\7 класс\Турслет\DSCF18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7572">
            <a:off x="367774" y="2146049"/>
            <a:ext cx="3128991" cy="274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C:\Users\Мама-Папа\Desktop\7 класс\Масленица\Масленица\Новая папка\масленица\DSCF25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6023">
            <a:off x="5389584" y="1766506"/>
            <a:ext cx="3286465" cy="2745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Мама-Папа_2\Desktop\7 класс\Турслет\DSC_08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3439">
            <a:off x="2987824" y="3933056"/>
            <a:ext cx="3240360" cy="246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939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i="1" dirty="0">
                <a:solidFill>
                  <a:srgbClr val="C00000"/>
                </a:solidFill>
              </a:rPr>
              <a:t>Наш девиз:       «Один за всех, и все за одного»</a:t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Мама-Папа_2\Desktop\7 класс\Турслет\DSC_07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796108">
            <a:off x="560865" y="2638827"/>
            <a:ext cx="3955774" cy="328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ама-Папа_2\Desktop\6класс\Вечера\DSCF13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5227">
            <a:off x="4766779" y="2677493"/>
            <a:ext cx="3717116" cy="334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12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       </a:t>
            </a:r>
            <a:endParaRPr lang="ru-RU" i="1" dirty="0"/>
          </a:p>
          <a:p>
            <a:r>
              <a:rPr lang="ru-RU" b="1" dirty="0"/>
              <a:t>ЗАКОН ДОБРА.  </a:t>
            </a:r>
            <a:r>
              <a:rPr lang="ru-RU" dirty="0"/>
              <a:t>Будь  добр к ближнему,  и добро вернется  к тебе.</a:t>
            </a:r>
            <a:endParaRPr lang="ru-RU" i="1" dirty="0"/>
          </a:p>
          <a:p>
            <a:r>
              <a:rPr lang="ru-RU" b="1" dirty="0"/>
              <a:t>Закон познания. </a:t>
            </a:r>
            <a:r>
              <a:rPr lang="ru-RU" dirty="0"/>
              <a:t>Стремись познавать себя и мир. Овладевай знаниями и готовься к самостоятельной жизни.</a:t>
            </a:r>
            <a:endParaRPr lang="ru-RU" i="1" dirty="0"/>
          </a:p>
          <a:p>
            <a:r>
              <a:rPr lang="ru-RU" b="1" dirty="0"/>
              <a:t> Закон заботы. </a:t>
            </a:r>
            <a:r>
              <a:rPr lang="ru-RU" dirty="0"/>
              <a:t>Прежде чем требовать внимания к себе, прояви его к окружающим людям. Помни об их интересах, нуждах, потребностях.</a:t>
            </a:r>
            <a:endParaRPr lang="ru-RU" i="1" dirty="0"/>
          </a:p>
          <a:p>
            <a:r>
              <a:rPr lang="ru-RU" b="1" dirty="0"/>
              <a:t>Закон взаимоотношений. </a:t>
            </a:r>
            <a:r>
              <a:rPr lang="ru-RU" dirty="0"/>
              <a:t>Главное – относись к людям так, как хочешь, чтобы относились к тебе.</a:t>
            </a:r>
            <a:endParaRPr lang="ru-RU" i="1" dirty="0"/>
          </a:p>
          <a:p>
            <a:r>
              <a:rPr lang="ru-RU" b="1" dirty="0"/>
              <a:t>Закон милосердия. </a:t>
            </a:r>
            <a:r>
              <a:rPr lang="ru-RU" dirty="0"/>
              <a:t>Тебе сегодня хорошо. Но рядом могут быть люди, у которых слезы на глазах. Не забывай о них.</a:t>
            </a:r>
            <a:endParaRPr lang="ru-RU" i="1" dirty="0"/>
          </a:p>
          <a:p>
            <a:r>
              <a:rPr lang="ru-RU" b="1" dirty="0"/>
              <a:t>Закон уважения</a:t>
            </a:r>
            <a:r>
              <a:rPr lang="ru-RU" dirty="0"/>
              <a:t>.  Хочешь, чтобы тебя уважали, уважай права и интересы других людей, а также старайся жить так, чтобы с тобой было хорошо.</a:t>
            </a:r>
            <a:endParaRPr lang="ru-RU" i="1" dirty="0"/>
          </a:p>
          <a:p>
            <a:r>
              <a:rPr lang="ru-RU" b="1" dirty="0"/>
              <a:t>Закон смелости</a:t>
            </a:r>
            <a:r>
              <a:rPr lang="ru-RU" dirty="0"/>
              <a:t>. Вчера ты струсил, но сегодня ты у нас в коллективе. Будь смел.</a:t>
            </a:r>
            <a:endParaRPr lang="ru-RU" i="1" dirty="0"/>
          </a:p>
          <a:p>
            <a:r>
              <a:rPr lang="ru-RU" b="1" dirty="0"/>
              <a:t>Закон чести. </a:t>
            </a:r>
            <a:r>
              <a:rPr lang="ru-RU" dirty="0"/>
              <a:t>Вспоминай о своей физической силе только наедине с собой. Помни о своей духовной силе, долге, благородстве, достоинстве.</a:t>
            </a:r>
            <a:endParaRPr lang="ru-RU" i="1" dirty="0"/>
          </a:p>
          <a:p>
            <a:r>
              <a:rPr lang="ru-RU" b="1" dirty="0"/>
              <a:t>Закон правды. </a:t>
            </a:r>
            <a:r>
              <a:rPr lang="ru-RU" dirty="0"/>
              <a:t>Запомни. Правда нужна не только тебе, но и окружающим тебя людям. Будь правдив!</a:t>
            </a:r>
            <a:endParaRPr lang="ru-RU" i="1" dirty="0"/>
          </a:p>
          <a:p>
            <a:r>
              <a:rPr lang="ru-RU" b="1" dirty="0"/>
              <a:t>Закон свободы</a:t>
            </a:r>
            <a:r>
              <a:rPr lang="ru-RU" dirty="0"/>
              <a:t>. Каждый человек хочет быть свободен.</a:t>
            </a:r>
            <a:endParaRPr lang="ru-RU" i="1" dirty="0"/>
          </a:p>
          <a:p>
            <a:pPr marL="0" indent="0">
              <a:buNone/>
            </a:pPr>
            <a:r>
              <a:rPr lang="ru-RU" dirty="0" smtClean="0"/>
              <a:t>      Отстаивая  </a:t>
            </a:r>
            <a:r>
              <a:rPr lang="ru-RU" dirty="0"/>
              <a:t>свою свободу, не забывай о свободе другого человека.</a:t>
            </a:r>
            <a:endParaRPr lang="ru-RU" i="1" dirty="0"/>
          </a:p>
          <a:p>
            <a:r>
              <a:rPr lang="ru-RU" b="1" dirty="0"/>
              <a:t>Закон здоровья</a:t>
            </a:r>
            <a:r>
              <a:rPr lang="ru-RU" dirty="0"/>
              <a:t>. Береги свое здоровье и здоровье окружающих тебя людей.</a:t>
            </a:r>
            <a:endParaRPr lang="ru-RU" i="1" dirty="0"/>
          </a:p>
          <a:p>
            <a:r>
              <a:rPr lang="ru-RU" b="1" dirty="0"/>
              <a:t>Закон дружбы</a:t>
            </a:r>
            <a:r>
              <a:rPr lang="ru-RU" dirty="0"/>
              <a:t>. Дорожи школьной дружбой. Цени свой класс и школу. Научись радоваться не только своим успехам, но и успехам товарищей.</a:t>
            </a:r>
            <a:endParaRPr lang="ru-RU" i="1" dirty="0"/>
          </a:p>
          <a:p>
            <a:r>
              <a:rPr lang="ru-RU" i="1" dirty="0"/>
              <a:t>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Законы класса                                                  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Мама-Папа_2\AppData\Local\Microsoft\Windows\Temporary Internet Files\Content.IE5\AMLSQIFK\MC90043780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9335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597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Участие в олимпиадах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081610"/>
              </p:ext>
            </p:extLst>
          </p:nvPr>
        </p:nvGraphicFramePr>
        <p:xfrm>
          <a:off x="899592" y="1063261"/>
          <a:ext cx="6932016" cy="5206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924"/>
                <a:gridCol w="2024828"/>
                <a:gridCol w="1745225"/>
                <a:gridCol w="1608039"/>
              </a:tblGrid>
              <a:tr h="1736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Название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Уровень: школьный, окружной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ФИО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ребенка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Результат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</a:tr>
              <a:tr h="50004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Всероссийская олимпиада по математике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Всероссийская олимпиада по географии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Всероссийская олимпиада по английскому языку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Всероссийская олимпиада по информатике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0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Всероссийская 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олимпиада по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физике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0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Всероссийская 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олимпиада по психологии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Школьный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Окружной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Окружной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 </a:t>
                      </a:r>
                      <a:r>
                        <a:rPr lang="ru-RU" sz="900" b="1" dirty="0" smtClean="0">
                          <a:effectLst/>
                        </a:rPr>
                        <a:t>Школьный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Окружной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r>
                        <a:rPr lang="ru-RU" sz="900" b="1" dirty="0" smtClean="0">
                          <a:effectLst/>
                        </a:rPr>
                        <a:t>Окружной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Окружной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Заочный отборочный </a:t>
                      </a:r>
                      <a:r>
                        <a:rPr lang="ru-RU" sz="900" b="1" dirty="0" smtClean="0">
                          <a:effectLst/>
                        </a:rPr>
                        <a:t>тур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Очный тур</a:t>
                      </a:r>
                      <a:endParaRPr lang="ru-RU" sz="900" b="1" dirty="0"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Прохоренко Максим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Грачев Артем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Поник Яна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Симаковская Лера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Шептунов Артемий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Булатова Полина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r>
                        <a:rPr lang="ru-RU" sz="900" b="1" dirty="0" smtClean="0">
                          <a:effectLst/>
                        </a:rPr>
                        <a:t>Прохоренко </a:t>
                      </a:r>
                      <a:r>
                        <a:rPr lang="ru-RU" sz="900" b="1" dirty="0">
                          <a:effectLst/>
                        </a:rPr>
                        <a:t>Максим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Койков Глеб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Грачев Артем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Прохоренко Максим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Катрич Олег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Гуров </a:t>
                      </a:r>
                      <a:r>
                        <a:rPr lang="ru-RU" sz="900" b="1" dirty="0" smtClean="0">
                          <a:effectLst/>
                        </a:rPr>
                        <a:t>Егор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Катрич Олег</a:t>
                      </a:r>
                      <a:endParaRPr lang="ru-RU" sz="900" b="1" dirty="0"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Победитель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Призер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Призер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Призер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Призер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r>
                        <a:rPr lang="ru-RU" sz="900" b="1" dirty="0" smtClean="0">
                          <a:effectLst/>
                        </a:rPr>
                        <a:t>Призер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 </a:t>
                      </a:r>
                      <a:r>
                        <a:rPr lang="ru-RU" sz="900" b="1" dirty="0" smtClean="0">
                          <a:effectLst/>
                        </a:rPr>
                        <a:t>Победитель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Участник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Участник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Участник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Победители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 smtClean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Участник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Corbel"/>
                      </a:endParaRPr>
                    </a:p>
                  </a:txBody>
                  <a:tcPr marL="31956" marR="31956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59832" y="241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5" name="Рисунок 17" descr="MC90029209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432" y="332656"/>
            <a:ext cx="119062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197225" y="3854250"/>
            <a:ext cx="226956" cy="63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46" tIns="126960" rIns="9144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100" b="1" i="1" u="none" strike="noStrike" cap="none" normalizeH="0" baseline="0" dirty="0" smtClean="0">
              <a:ln>
                <a:noFill/>
              </a:ln>
              <a:solidFill>
                <a:srgbClr val="AA0042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1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382923"/>
              </p:ext>
            </p:extLst>
          </p:nvPr>
        </p:nvGraphicFramePr>
        <p:xfrm>
          <a:off x="1547665" y="1641610"/>
          <a:ext cx="5976663" cy="521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7"/>
                <a:gridCol w="1476165"/>
                <a:gridCol w="1629765"/>
                <a:gridCol w="1358566"/>
              </a:tblGrid>
              <a:tr h="3818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Название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Уровень: школьный, окружной…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ФИО ребенка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Результат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</a:tr>
              <a:tr h="43666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Городской конкурс по вторым иностранным языкам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2012-2013г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Международный экзамен по немецкому языку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Городской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Международный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Катрич Лера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Катрич Олег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Прохоренко Максим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2-ое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место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Сдал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925" marR="5392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Участие </a:t>
            </a:r>
            <a:r>
              <a:rPr lang="ru-RU" b="1" i="1" dirty="0" smtClean="0">
                <a:solidFill>
                  <a:srgbClr val="C00000"/>
                </a:solidFill>
              </a:rPr>
              <a:t>в конкурсах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47900" y="2674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Мама-Папа_2\AppData\Local\Microsoft\Windows\Temporary Internet Files\Content.IE5\SX3E040D\MC900292098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869160"/>
            <a:ext cx="1406649" cy="152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80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393333"/>
              </p:ext>
            </p:extLst>
          </p:nvPr>
        </p:nvGraphicFramePr>
        <p:xfrm>
          <a:off x="1391320" y="2132856"/>
          <a:ext cx="6205016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448"/>
                <a:gridCol w="3112822"/>
                <a:gridCol w="2265746"/>
              </a:tblGrid>
              <a:tr h="95566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Учебный год</a:t>
                      </a:r>
                      <a:endParaRPr lang="ru-RU" sz="1000" i="1" dirty="0">
                        <a:solidFill>
                          <a:schemeClr val="tx1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Уровень: школьный, окружной…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orbe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                 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Тема</a:t>
                      </a:r>
                      <a:endParaRPr lang="ru-RU" sz="1000" i="1" dirty="0">
                        <a:solidFill>
                          <a:schemeClr val="tx1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3277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2012-2013г.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27.03-10.04 2013г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000" i="1" dirty="0"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Школьный ( Глеб, Артем, Артемий, Егор, Лера К., Максим)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Международный (Максим, Даша, Рита, Лера С.)</a:t>
                      </a:r>
                      <a:endParaRPr lang="ru-RU" sz="1000" i="1" dirty="0"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Научно-практическая конференция «Философия образования</a:t>
                      </a:r>
                      <a:r>
                        <a:rPr lang="ru-RU" sz="1200" dirty="0" smtClean="0">
                          <a:effectLst/>
                        </a:rPr>
                        <a:t>»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Международный проект </a:t>
                      </a:r>
                      <a:r>
                        <a:rPr lang="en-US" sz="1200" dirty="0">
                          <a:effectLst/>
                        </a:rPr>
                        <a:t>British English Olympics</a:t>
                      </a:r>
                      <a:endParaRPr lang="ru-RU" sz="1000" i="1" dirty="0"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Участие в проектах, </a:t>
            </a:r>
            <a:r>
              <a:rPr lang="ru-RU" sz="3200" b="1" i="1" dirty="0">
                <a:solidFill>
                  <a:srgbClr val="C00000"/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в научно-практических конференциях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14488" y="3378114"/>
            <a:ext cx="231765" cy="74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46" tIns="126960" rIns="9144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9C007F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100" b="1" i="1" u="none" strike="noStrike" cap="none" normalizeH="0" baseline="0" dirty="0" smtClean="0">
              <a:ln>
                <a:noFill/>
              </a:ln>
              <a:solidFill>
                <a:srgbClr val="AA0042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Мама-Папа_2\AppData\Local\Microsoft\Windows\Temporary Internet Files\Content.IE5\SX3E040D\MC900292098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941168"/>
            <a:ext cx="11906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362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461</TotalTime>
  <Words>362</Words>
  <Application>Microsoft Office PowerPoint</Application>
  <PresentationFormat>Экран (4:3)</PresentationFormat>
  <Paragraphs>168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Самый классный…</vt:lpstr>
      <vt:lpstr> Наш девиз:       «Один за всех, и все за одного» </vt:lpstr>
      <vt:lpstr> Законы класса                                                   </vt:lpstr>
      <vt:lpstr>Участие в олимпиадах</vt:lpstr>
      <vt:lpstr>Участие в конкурсах</vt:lpstr>
      <vt:lpstr>Участие в проектах, в научно-практических конференциях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7 в  класса</dc:title>
  <dc:creator>Мама-Папа</dc:creator>
  <cp:lastModifiedBy>Мама-Папа</cp:lastModifiedBy>
  <cp:revision>46</cp:revision>
  <dcterms:created xsi:type="dcterms:W3CDTF">2013-04-16T17:22:51Z</dcterms:created>
  <dcterms:modified xsi:type="dcterms:W3CDTF">2013-05-08T05:02:36Z</dcterms:modified>
</cp:coreProperties>
</file>