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86" r:id="rId2"/>
    <p:sldId id="287" r:id="rId3"/>
    <p:sldId id="273" r:id="rId4"/>
    <p:sldId id="274" r:id="rId5"/>
    <p:sldId id="288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13" autoAdjust="0"/>
  </p:normalViewPr>
  <p:slideViewPr>
    <p:cSldViewPr>
      <p:cViewPr>
        <p:scale>
          <a:sx n="51" d="100"/>
          <a:sy n="51" d="100"/>
        </p:scale>
        <p:origin x="-852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F1E2-D739-42DD-91AF-87B073BDC9D3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3803C-A229-4581-8DC9-2FF5B29B8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3803C-A229-4581-8DC9-2FF5B29B8B4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3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Будущее науки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8131" name="Picture 3" descr="C:\Documents and Settings\user\Рабочий стол\фото\Изображение 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780928"/>
            <a:ext cx="1599566" cy="2505460"/>
          </a:xfrm>
          <a:prstGeom prst="rect">
            <a:avLst/>
          </a:prstGeom>
          <a:noFill/>
        </p:spPr>
      </p:pic>
      <p:pic>
        <p:nvPicPr>
          <p:cNvPr id="48132" name="Picture 4" descr="C:\Documents and Settings\user\Рабочий стол\фото\Изображение 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44824"/>
            <a:ext cx="2846120" cy="1872208"/>
          </a:xfrm>
          <a:prstGeom prst="rect">
            <a:avLst/>
          </a:prstGeom>
          <a:noFill/>
        </p:spPr>
      </p:pic>
      <p:pic>
        <p:nvPicPr>
          <p:cNvPr id="48133" name="Picture 5" descr="C:\Documents and Settings\user\Рабочий стол\фото\Изображение 24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916832"/>
            <a:ext cx="2299126" cy="1728192"/>
          </a:xfrm>
          <a:prstGeom prst="rect">
            <a:avLst/>
          </a:prstGeom>
          <a:noFill/>
        </p:spPr>
      </p:pic>
      <p:pic>
        <p:nvPicPr>
          <p:cNvPr id="48134" name="Picture 6" descr="C:\Documents and Settings\user\Рабочий стол\фото\Изображение 3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3728" y="4725144"/>
            <a:ext cx="2575188" cy="1847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 smtClean="0">
                <a:solidFill>
                  <a:schemeClr val="tx1"/>
                </a:solidFill>
              </a:rPr>
              <a:t>Творческий отчет</a:t>
            </a:r>
            <a:endParaRPr lang="ru-RU" sz="1800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British English Olympics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DSCF263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0255">
            <a:off x="381010" y="2743016"/>
            <a:ext cx="2227364" cy="1713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SCF263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7361">
            <a:off x="5696314" y="2409429"/>
            <a:ext cx="2406739" cy="162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SCF263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543" y="4869160"/>
            <a:ext cx="2253727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SCF26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543" y="2599296"/>
            <a:ext cx="1669505" cy="14595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822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052736"/>
            <a:ext cx="7408333" cy="5001419"/>
          </a:xfrm>
        </p:spPr>
        <p:txBody>
          <a:bodyPr/>
          <a:lstStyle/>
          <a:p>
            <a:pPr marL="0" indent="0">
              <a:buNone/>
            </a:pPr>
            <a:r>
              <a:rPr lang="ru-RU" sz="1400" b="1" i="1" dirty="0"/>
              <a:t>Туристический слет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 descr="C:\Users\Мама-Папа_2\Desktop\7 класс\Турслет\ФОТКИ\7 класс\DSCF198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75106"/>
            <a:ext cx="2376264" cy="173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ама-Папа_2\Desktop\7 класс\Турслет\DSCF187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75106"/>
            <a:ext cx="2448272" cy="173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ама-Папа_2\Desktop\7 класс\Турслет\DSC_069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2355" y="4437111"/>
            <a:ext cx="1952053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Мама-Папа_2\Desktop\7 класс\Турслет\DSC_066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437112"/>
            <a:ext cx="2232248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ама-Папа_2\Desktop\7 класс\Турслет\DSC_087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437111"/>
            <a:ext cx="172819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45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408333" cy="4785395"/>
          </a:xfrm>
        </p:spPr>
        <p:txBody>
          <a:bodyPr/>
          <a:lstStyle/>
          <a:p>
            <a:pPr marL="0" indent="0">
              <a:buNone/>
            </a:pPr>
            <a:r>
              <a:rPr lang="ru-RU" sz="1400" b="1" i="1" dirty="0"/>
              <a:t>Экскурсия в Политехнический </a:t>
            </a:r>
            <a:r>
              <a:rPr lang="ru-RU" sz="1200" b="1" i="1" dirty="0" smtClean="0"/>
              <a:t>музей                            </a:t>
            </a:r>
            <a:r>
              <a:rPr lang="ru-RU" sz="1400" b="1" i="1" dirty="0"/>
              <a:t>Экскурсия в Третьяковскую галерею</a:t>
            </a:r>
            <a:r>
              <a:rPr lang="ru-RU" sz="1400" b="1" i="1" dirty="0" smtClean="0"/>
              <a:t>                                        </a:t>
            </a:r>
            <a:endParaRPr lang="ru-RU" sz="1400" b="1" i="1" dirty="0"/>
          </a:p>
          <a:p>
            <a:pPr marL="0" indent="0">
              <a:buNone/>
            </a:pPr>
            <a:endParaRPr lang="ru-RU" sz="1200" b="1" i="1" dirty="0"/>
          </a:p>
          <a:p>
            <a:r>
              <a:rPr lang="ru-RU" i="1" dirty="0"/>
              <a:t> 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1400" b="1" i="1" dirty="0"/>
              <a:t>Экскурсия в Дарвиновский музей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 descr="C:\Users\Мама-Папа_2\Desktop\7 класс\политех\DSCF20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304256" cy="16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ама-Папа_2\Desktop\7 класс\Дарвиновский музей\Новая папка (7)\DSCF21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9" y="4725144"/>
            <a:ext cx="216023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ама-Папа_2\Desktop\7 класс\Третьяковская галерея\DSCF21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7" y="1988839"/>
            <a:ext cx="2592289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Мама-Папа_2\Desktop\7 класс\Третьяковская галерея\DSCF21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725144"/>
            <a:ext cx="216024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8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700808"/>
            <a:ext cx="7884864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i="1" dirty="0" smtClean="0"/>
              <a:t>«Истории из жизни глагола»</a:t>
            </a:r>
            <a:endParaRPr lang="ru-RU" sz="14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endParaRPr lang="ru-RU" dirty="0"/>
          </a:p>
        </p:txBody>
      </p:sp>
      <p:pic>
        <p:nvPicPr>
          <p:cNvPr id="5" name="Рисунок 4" descr="C:\Users\Мама-Папа\Desktop\7 класс\Истории из жизни глагола\DSCF26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16" y="2118795"/>
            <a:ext cx="2025228" cy="1238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ама-Папа\Desktop\7 класс\Истории из жизни глагола\DSCF26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5037">
            <a:off x="6170280" y="4838709"/>
            <a:ext cx="2316213" cy="1554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ма-Папа\Desktop\7 класс\Истории из жизни глагола\DSCF265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41" y="4581129"/>
            <a:ext cx="2353939" cy="1656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Мама-Папа\Desktop\7 класс\Истории из жизни глагола\DSCF265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797" y="1772816"/>
            <a:ext cx="2459761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Мама-Папа\Desktop\7 класс\Истории из жизни глагола\DSCF2667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356" y="1896517"/>
            <a:ext cx="2427780" cy="167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Мама-Папа\Desktop\7 класс\Истории из жизни глагола\DSCF2652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3137">
            <a:off x="221355" y="4284324"/>
            <a:ext cx="2067552" cy="1741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791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060848"/>
            <a:ext cx="7408333" cy="2874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i="1" dirty="0"/>
              <a:t> </a:t>
            </a:r>
            <a:r>
              <a:rPr lang="ru-RU" sz="6600" b="1" i="1" dirty="0" smtClean="0"/>
              <a:t>Новых творческих успехов в следующем году!!!</a:t>
            </a:r>
            <a:endParaRPr lang="ru-RU" sz="66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3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469</TotalTime>
  <Words>42</Words>
  <Application>Microsoft Office PowerPoint</Application>
  <PresentationFormat>Экран (4:3)</PresentationFormat>
  <Paragraphs>19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Будущее науки</vt:lpstr>
      <vt:lpstr>British English Olympics</vt:lpstr>
      <vt:lpstr>Наша классная жизнь </vt:lpstr>
      <vt:lpstr>Наша классная жизнь </vt:lpstr>
      <vt:lpstr>Наша классная жизнь</vt:lpstr>
      <vt:lpstr>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7 в  класса</dc:title>
  <dc:creator>Мама-Папа</dc:creator>
  <cp:lastModifiedBy>Мама-Папа</cp:lastModifiedBy>
  <cp:revision>54</cp:revision>
  <dcterms:created xsi:type="dcterms:W3CDTF">2013-04-16T17:22:51Z</dcterms:created>
  <dcterms:modified xsi:type="dcterms:W3CDTF">2013-05-08T05:27:21Z</dcterms:modified>
</cp:coreProperties>
</file>