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E3A-D3BE-4E95-B438-60343F8F823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EF79-BA89-40C4-8202-B2DD5E5E74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E3A-D3BE-4E95-B438-60343F8F823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EF79-BA89-40C4-8202-B2DD5E5E7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E3A-D3BE-4E95-B438-60343F8F823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EF79-BA89-40C4-8202-B2DD5E5E7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E3A-D3BE-4E95-B438-60343F8F823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EF79-BA89-40C4-8202-B2DD5E5E7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E3A-D3BE-4E95-B438-60343F8F823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C93EF79-BA89-40C4-8202-B2DD5E5E7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E3A-D3BE-4E95-B438-60343F8F823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EF79-BA89-40C4-8202-B2DD5E5E7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E3A-D3BE-4E95-B438-60343F8F823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EF79-BA89-40C4-8202-B2DD5E5E7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E3A-D3BE-4E95-B438-60343F8F823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EF79-BA89-40C4-8202-B2DD5E5E7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E3A-D3BE-4E95-B438-60343F8F823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EF79-BA89-40C4-8202-B2DD5E5E7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E3A-D3BE-4E95-B438-60343F8F823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EF79-BA89-40C4-8202-B2DD5E5E7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E3A-D3BE-4E95-B438-60343F8F823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EF79-BA89-40C4-8202-B2DD5E5E7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1000"/>
            <a:lum/>
          </a:blip>
          <a:srcRect/>
          <a:stretch>
            <a:fillRect l="75000" t="39000" r="-3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99D2E3A-D3BE-4E95-B438-60343F8F823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93EF79-BA89-40C4-8202-B2DD5E5E7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6840760" cy="3312368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Воспитывать мальчишек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как…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653136"/>
            <a:ext cx="5472608" cy="1872208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Родительское собрание 7 А класс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Февраль 2013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Классный руководитель Ю.В.Мазай.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7211144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Наличие взрослого друга вне рамок семьи уберегает его от преступных связей.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Нам необходимы люди, заинтересованные  в подрастающем поколении: профессиональные учителя, спортивные тренеры, лидеры молодёжных организаций, молодые рабочие.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Пока отцовство возрождается в обществе остаётся проблемой найти хороших наставников.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Затворничество опасно</a:t>
            </a:r>
            <a:endParaRPr lang="ru-RU" u="sng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61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Когда родители живут обособленной жизнью, подростки страдают.  У них возникают проблемы с вхождением в большой мир, бывают драматические и рискованные моменты, развиваются душевные болезни и суицидальные наклонности, анорексия.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Или возникает протест против изоляции ( наркотики, криминал, извращения).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Родители должны выходить в свет, общаться и создавать социальный круг, в котором  могут вращаться и дети.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Разница полов существует!</a:t>
            </a:r>
            <a:endParaRPr lang="ru-RU" u="sng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80728"/>
            <a:ext cx="7787208" cy="532863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Мальчики сильнее, более склонны к движению.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 мальчиков более слабый слух ( и в том числе, если часто слушают музыку).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Мозг девочек развивается быстрее ,чем у мальчиков.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Мальчик стремится получить чёткие инструкции, а девочки предпочитают трудиться коллективно.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Мальчику удобнее говорить языком жестов, а девочкам объясняться словами.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Цикл тестостерона</a:t>
            </a:r>
            <a:endParaRPr lang="ru-RU" u="sng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980728"/>
            <a:ext cx="8064896" cy="532863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Тестостерон необходим для  того, чтобы стимулировать развитие мужского в организме.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Он начинает вырабатываться на 8-ой неделе беременности и к 15-ой неделе усиливается.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Стрессы подавляют его выработку  в зародыше мамы.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  1-ом году жизни уровень такой же, как в12- летнем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возрасте.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 4 летнем возрасте его уровень повышается в 2 раза ( ребёнок активно двигается), а в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5 лет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снижается.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 возрасте от 11 до 13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лет скачок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составляет 800 % (внезапный рост: удлинение рук и ног).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К 14 годам уровень достигает пика (прыщи, оволосение, влечение беспокоят и раздражают).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Секс и агрессивность</a:t>
            </a:r>
            <a:endParaRPr lang="ru-RU" u="sng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24744"/>
            <a:ext cx="7571184" cy="51846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Секс и агрессия связаны одними и теми же центрами и одной и той же  гормональной группой. В этом источник величайшей трагедии, выражающейся в преступлениях, совершённых в отношении женщин, детей и мужчин.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Важно научить мальчиков относиться  к женщинам уважитьельно, с состраданием, нежностью, помочь в развитии лидерских качеств, направить  их энергию в здоровое русло.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Тестостерон – жизненно важный гормон, наша задача ценить его и заставить служить во благо.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Поскольку мальчики часто: (1)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effectLst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Мы должны: (2)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12776"/>
            <a:ext cx="7859216" cy="51125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1…склонны переживать разлуку…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2…выказывать им столько же внимания, сколько девочкам, не отдавать в ясли до 3 лет..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1…склонны спорить и проявлять упрямство, особенно около 14 лет..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2…спокойно выводить их изконфликтных состояний, приводя разумные доводы, без криков и нападок. Ни в коем случае не прибегать к жестокости и угрозам. Отец должен стать примером для подражания и настаивать на проявлении уважения к матери.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55576" y="548680"/>
            <a:ext cx="7272808" cy="57606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1… из-за роста становятся рассеянными и неорганизованными, особенно в возрасте около 13 лет ( и девочки тоже)…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2…помочь организовать распорядок дня, приучить убирать в комнате, выполнять домашнюю работу, правильно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распределять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нагрузку…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1…испытывают приступы физической активности..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2…помочь организовать активный досуг с физическими упражнениями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спортом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…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1…испытывают  затруднения , связанные со слабой связью между речевым и  чувственным центрами головного мозга…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 …читать, говорить, объяснять,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особенно </a:t>
            </a:r>
          </a:p>
          <a:p>
            <a:pPr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 года до восьми…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55576" y="620688"/>
            <a:ext cx="7427168" cy="56166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1…нуждаются в чётком своде правил и понимания того, кто главный…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2… организовать спокойную и соразмеренную обстановку дома и в школе, избегать грубого обращения…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1…имеют более мускулистое тело…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2…учить их не драться и не причинять  боль другим, убеждать словами , а не кулаками (книга «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Секреты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счастливого детства»)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1… склонны действовать, а потом думать…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2…объяснить варианты решения проблем, подсказать, что делать в различных жизненных ситуациях…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Правила хорошего отцовства</a:t>
            </a:r>
            <a:endParaRPr lang="ru-RU" u="sng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4784"/>
            <a:ext cx="7211144" cy="482457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Мальчишки любят резвиться и играть с отцами, бороться, меряться силами.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Ребятам нравятся совместные вылазки с отцом, путешествия в большой мир.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Они обожают слушать истории о вашей жизни встречаться с вашими друзьями, видеть, как вы работаете.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Они любят учиться у вас всему без исключения.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085184"/>
            <a:ext cx="8229600" cy="122417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Успехов!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139136" cy="57606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Мальчики упрямые  и вдобавок  впечатлительные создания, которые могут легко пойти любой дорогой – стать потрясающим молодым человеком или же иметь все возможные проблемы.</a:t>
            </a:r>
          </a:p>
          <a:p>
            <a:pPr>
              <a:buNone/>
            </a:pPr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Вы можете вырастить из него человека, который сделает вас счастливым и которым вы будете гордиться.</a:t>
            </a:r>
          </a:p>
          <a:p>
            <a:pPr>
              <a:buNone/>
            </a:pPr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Ключ к этому – в понимании.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Стив Биддалф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  <a:t>Использованная литература</a:t>
            </a:r>
            <a:endParaRPr lang="ru-RU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6491064" cy="432052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«Воспитывать  мальчишек, как…»,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Биддалф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Стив.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104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42992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332656"/>
            <a:ext cx="7632848" cy="63367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</a:rPr>
              <a:t>Задача состоит в том, чтобы понять, что требуется ребёнку и когда.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</a:rPr>
              <a:t>Три стадии развития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  С рождения до 6 лет ( Крепкая связь с матерью. Цель воспитания: передать большую любовь и ощущение безопасности.)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  С 6 до 14 лет ( Велика роль отца. Цель: повысить уровень знаний и развить способности.)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3   От 14 лет и до совершеннолетия ( Достойный наставник, как пример. Цель: обучить навыкам, привить чувство ответственности и самоуважения , вовлекая во взрослую жизнь.)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Пять заповедей отцовства</a:t>
            </a:r>
            <a:endParaRPr lang="ru-RU" u="sng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7992888" cy="554465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Участвуйте в процессе воспитания как можно раньше. Уход за ребёнком дисциплинирует и меняет жизненные приоритеты.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Найдите время! Если вы не исполняете отцовские обязанности – у ваших детей будут проблемы.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Не сдерживайте эмоций! Резвиться не возбраняется до совершеннолетия! Будьте открытыми в проявлении чувств.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Радуйтесь детям! Подыщите такие виды деятельности, которые нравятся вам обоим.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Помните о дисциплине! Участвуйте в принятии решений. Установите  нормы дисциплины.Учитывайте  чувства и переживания ребёнка.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634082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Когда мальчики малы ростом</a:t>
            </a:r>
            <a:endParaRPr lang="ru-RU" u="sng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96752"/>
            <a:ext cx="6851104" cy="5112608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Родители волнуются из-за отставания в росте. Эти опасения напрасны. Дети маленького роста  приспособлены к жизни  ничуть не хуже, чем  их высокие сверстники.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Ранее считалось, что такие дети подвержены стеснительности, волнениям и депресии. Если  ребёнка ценят и хвалят, общаются на равных, он не подвержен стрессу.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7920880" cy="61926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</a:rPr>
              <a:t>Итак…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В начальной и средней школе  мальчику нужно проводить время с отцом и матерью, получая помощь, приобретая жизненные знания и опыт. С эмоциональной  точки зрения отец выходит на первый план.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Этот временной промежуток – от6 до 14 – идеальная возможность оказать влияние на сына, заложить  внём основы мужского характера. </a:t>
            </a:r>
          </a:p>
          <a:p>
            <a:pPr>
              <a:buNone/>
            </a:pPr>
            <a:r>
              <a:rPr lang="ru-RU" sz="2900" b="1" dirty="0" smtClean="0">
                <a:solidFill>
                  <a:schemeClr val="accent1">
                    <a:lumMod val="50000"/>
                  </a:schemeClr>
                </a:solidFill>
              </a:rPr>
              <a:t>   Именно в этот период в память ребёнка закладываются приятные воспомтнания о детстве, которые будут питать его всю жизнь.</a:t>
            </a:r>
            <a:endParaRPr lang="ru-RU" sz="29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Три стадии развития мальчиков</a:t>
            </a:r>
            <a:endParaRPr lang="ru-RU" u="sng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14 лет  - начало новой стадии отрочества. Мальчики вытягиваются в росте. Они становятся  более упрямыми, беспокойными, меняется настроение.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Рождается новая личность! Им предстоит найти ответы на серьёзные вопросы,  поставить новые цели, определить приоритеты.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 этот период теряется контакт с детьми. Подросток рвётся во взрослый мир, а мы хотим задержать его в детстве.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Нужно направить его азарт в творческое русло. Все беды  происходят оттого, что нет каналов для выплеска подростковой жажды славы и геройства.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Как побороть высокомерие</a:t>
            </a:r>
            <a:endParaRPr lang="ru-RU" u="sng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7571184" cy="5328632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Мальчики по своей природе склонны к высокомерию.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Подростки склонны к эгоцентризму. Их помыслы подчинены собственным интересам.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Важно учить мальчиков скромности и смирению. ( Нужно уметь извиниться, помочь, проявить уважение к людям).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Задача родителей увлечь дискуссией об ответственности, добре и зле; последовательно  внушать основные постулаты.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Полезно привлекать мальчиков к уходу за пожилыми людьми, заботится о младших детях. Тогда они чувствуют свою полезность и  повышается самооценка.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Призывая на помощь других</a:t>
            </a:r>
            <a:endParaRPr lang="ru-RU" u="sng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624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 возрасте от 14 до 20 мальчик постепенно отдаляется от родителей.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Подросток не готов остаться один на один со взрослым миром.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Проводники в этот мир -  наставники.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Родители подбирают наставника, руководствуясь строгими критериями.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Друзья тоже участвуют в воспитании: расспрашивают, обмениваются мнениями, воспитывают, опекают, могут «прочистить» мозги.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280</TotalTime>
  <Words>1286</Words>
  <Application>Microsoft Office PowerPoint</Application>
  <PresentationFormat>Экран (4:3)</PresentationFormat>
  <Paragraphs>95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Воспитывать мальчишек , как…</vt:lpstr>
      <vt:lpstr>Презентация PowerPoint</vt:lpstr>
      <vt:lpstr>Презентация PowerPoint</vt:lpstr>
      <vt:lpstr>Пять заповедей отцовства</vt:lpstr>
      <vt:lpstr>Когда мальчики малы ростом</vt:lpstr>
      <vt:lpstr>Презентация PowerPoint</vt:lpstr>
      <vt:lpstr>Три стадии развития мальчиков</vt:lpstr>
      <vt:lpstr>Как побороть высокомерие</vt:lpstr>
      <vt:lpstr>Призывая на помощь других</vt:lpstr>
      <vt:lpstr>Презентация PowerPoint</vt:lpstr>
      <vt:lpstr>Затворничество опасно</vt:lpstr>
      <vt:lpstr>Разница полов существует!</vt:lpstr>
      <vt:lpstr>Цикл тестостерона</vt:lpstr>
      <vt:lpstr>Секс и агрессивность</vt:lpstr>
      <vt:lpstr>Поскольку мальчики часто: (1) Мы должны: (2) </vt:lpstr>
      <vt:lpstr>Презентация PowerPoint</vt:lpstr>
      <vt:lpstr>Презентация PowerPoint</vt:lpstr>
      <vt:lpstr>Правила хорошего отцовства</vt:lpstr>
      <vt:lpstr>Презентация PowerPoint</vt:lpstr>
      <vt:lpstr>Использованная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Воспитывать мальчишек …как</dc:title>
  <dc:creator>Юлия</dc:creator>
  <cp:lastModifiedBy>Юлия</cp:lastModifiedBy>
  <cp:revision>35</cp:revision>
  <dcterms:created xsi:type="dcterms:W3CDTF">2013-02-14T15:40:11Z</dcterms:created>
  <dcterms:modified xsi:type="dcterms:W3CDTF">2013-05-12T07:50:51Z</dcterms:modified>
</cp:coreProperties>
</file>