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90" r:id="rId3"/>
    <p:sldId id="288" r:id="rId4"/>
    <p:sldId id="257" r:id="rId5"/>
    <p:sldId id="258" r:id="rId6"/>
    <p:sldId id="259" r:id="rId7"/>
    <p:sldId id="260" r:id="rId8"/>
    <p:sldId id="283" r:id="rId9"/>
    <p:sldId id="261" r:id="rId10"/>
    <p:sldId id="262" r:id="rId11"/>
    <p:sldId id="284" r:id="rId12"/>
    <p:sldId id="263" r:id="rId13"/>
    <p:sldId id="264" r:id="rId14"/>
    <p:sldId id="285" r:id="rId15"/>
    <p:sldId id="265" r:id="rId16"/>
    <p:sldId id="266" r:id="rId17"/>
    <p:sldId id="267" r:id="rId18"/>
    <p:sldId id="268" r:id="rId19"/>
    <p:sldId id="269" r:id="rId20"/>
    <p:sldId id="270" r:id="rId21"/>
    <p:sldId id="271" r:id="rId22"/>
    <p:sldId id="272" r:id="rId23"/>
    <p:sldId id="282" r:id="rId24"/>
    <p:sldId id="273" r:id="rId25"/>
    <p:sldId id="286" r:id="rId26"/>
    <p:sldId id="274" r:id="rId27"/>
    <p:sldId id="275" r:id="rId28"/>
    <p:sldId id="287" r:id="rId29"/>
    <p:sldId id="276" r:id="rId30"/>
    <p:sldId id="277" r:id="rId31"/>
    <p:sldId id="281" r:id="rId32"/>
    <p:sldId id="278" r:id="rId33"/>
    <p:sldId id="279" r:id="rId3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79" autoAdjust="0"/>
    <p:restoredTop sz="94660"/>
  </p:normalViewPr>
  <p:slideViewPr>
    <p:cSldViewPr>
      <p:cViewPr varScale="1">
        <p:scale>
          <a:sx n="73" d="100"/>
          <a:sy n="73" d="100"/>
        </p:scale>
        <p:origin x="-1056"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3" name="Прямоугольник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Прямоугольник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Прямоугольник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Прямоугольник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Прямоугольник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Скругленный прямоугольник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Скругленный прямоугольник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Прямоугольник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705600" y="4206240"/>
            <a:ext cx="960120" cy="457200"/>
          </a:xfrm>
        </p:spPr>
        <p:txBody>
          <a:bodyPr/>
          <a:lstStyle/>
          <a:p>
            <a:fld id="{E8119C45-4922-4F69-8594-7BB4BD322670}" type="datetimeFigureOut">
              <a:rPr lang="ru-RU" smtClean="0"/>
              <a:pPr/>
              <a:t>12.11.2012</a:t>
            </a:fld>
            <a:endParaRPr lang="ru-RU"/>
          </a:p>
        </p:txBody>
      </p:sp>
      <p:sp>
        <p:nvSpPr>
          <p:cNvPr id="17" name="Нижний колонтитул 16"/>
          <p:cNvSpPr>
            <a:spLocks noGrp="1"/>
          </p:cNvSpPr>
          <p:nvPr>
            <p:ph type="ftr" sz="quarter" idx="11"/>
          </p:nvPr>
        </p:nvSpPr>
        <p:spPr>
          <a:xfrm>
            <a:off x="5410200" y="4205288"/>
            <a:ext cx="1295400" cy="457200"/>
          </a:xfrm>
        </p:spPr>
        <p:txBody>
          <a:bodyPr/>
          <a:lstStyle/>
          <a:p>
            <a:endParaRPr lang="ru-RU"/>
          </a:p>
        </p:txBody>
      </p:sp>
      <p:sp>
        <p:nvSpPr>
          <p:cNvPr id="29" name="Номер слайда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33735E4A-D597-4E11-B250-650E728374D6}"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8119C45-4922-4F69-8594-7BB4BD322670}" type="datetimeFigureOut">
              <a:rPr lang="ru-RU" smtClean="0"/>
              <a:pPr/>
              <a:t>12.11.2012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3735E4A-D597-4E11-B250-650E728374D6}"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1143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143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8119C45-4922-4F69-8594-7BB4BD322670}" type="datetimeFigureOut">
              <a:rPr lang="ru-RU" smtClean="0"/>
              <a:pPr/>
              <a:t>12.11.2012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3735E4A-D597-4E11-B250-650E728374D6}"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8119C45-4922-4F69-8594-7BB4BD322670}" type="datetimeFigureOut">
              <a:rPr lang="ru-RU" smtClean="0"/>
              <a:pPr/>
              <a:t>12.11.2012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3735E4A-D597-4E11-B250-650E728374D6}"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E8119C45-4922-4F69-8594-7BB4BD322670}" type="datetimeFigureOut">
              <a:rPr lang="ru-RU" smtClean="0"/>
              <a:pPr/>
              <a:t>12.11.2012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3735E4A-D597-4E11-B250-650E728374D6}"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E8119C45-4922-4F69-8594-7BB4BD322670}" type="datetimeFigureOut">
              <a:rPr lang="ru-RU" smtClean="0"/>
              <a:pPr/>
              <a:t>12.11.2012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3735E4A-D597-4E11-B250-650E728374D6}"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43000"/>
            <a:ext cx="8382000" cy="1069848"/>
          </a:xfrm>
        </p:spPr>
        <p:txBody>
          <a:bodyPr anchor="ctr"/>
          <a:lstStyle>
            <a:lvl1pPr>
              <a:defRPr sz="4000" b="0" i="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Дата 25"/>
          <p:cNvSpPr>
            <a:spLocks noGrp="1"/>
          </p:cNvSpPr>
          <p:nvPr>
            <p:ph type="dt" sz="half" idx="10"/>
          </p:nvPr>
        </p:nvSpPr>
        <p:spPr/>
        <p:txBody>
          <a:bodyPr rtlCol="0"/>
          <a:lstStyle/>
          <a:p>
            <a:fld id="{E8119C45-4922-4F69-8594-7BB4BD322670}" type="datetimeFigureOut">
              <a:rPr lang="ru-RU" smtClean="0"/>
              <a:pPr/>
              <a:t>12.11.2012</a:t>
            </a:fld>
            <a:endParaRPr lang="ru-RU"/>
          </a:p>
        </p:txBody>
      </p:sp>
      <p:sp>
        <p:nvSpPr>
          <p:cNvPr id="27" name="Номер слайда 26"/>
          <p:cNvSpPr>
            <a:spLocks noGrp="1"/>
          </p:cNvSpPr>
          <p:nvPr>
            <p:ph type="sldNum" sz="quarter" idx="11"/>
          </p:nvPr>
        </p:nvSpPr>
        <p:spPr/>
        <p:txBody>
          <a:bodyPr rtlCol="0"/>
          <a:lstStyle/>
          <a:p>
            <a:fld id="{33735E4A-D597-4E11-B250-650E728374D6}" type="slidenum">
              <a:rPr lang="ru-RU" smtClean="0"/>
              <a:pPr/>
              <a:t>‹#›</a:t>
            </a:fld>
            <a:endParaRPr lang="ru-RU"/>
          </a:p>
        </p:txBody>
      </p:sp>
      <p:sp>
        <p:nvSpPr>
          <p:cNvPr id="28" name="Нижний колонтитул 27"/>
          <p:cNvSpPr>
            <a:spLocks noGrp="1"/>
          </p:cNvSpPr>
          <p:nvPr>
            <p:ph type="ftr" sz="quarter" idx="12"/>
          </p:nvPr>
        </p:nvSpPr>
        <p:spPr/>
        <p:txBody>
          <a:bodyPr rtlCol="0"/>
          <a:lstStyle/>
          <a:p>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ru-RU" smtClean="0"/>
              <a:t>Образец заголовка</a:t>
            </a:r>
            <a:endParaRPr kumimoji="0" lang="en-US"/>
          </a:p>
        </p:txBody>
      </p:sp>
      <p:sp>
        <p:nvSpPr>
          <p:cNvPr id="3" name="Дата 2"/>
          <p:cNvSpPr>
            <a:spLocks noGrp="1"/>
          </p:cNvSpPr>
          <p:nvPr>
            <p:ph type="dt" sz="half" idx="10"/>
          </p:nvPr>
        </p:nvSpPr>
        <p:spPr>
          <a:xfrm>
            <a:off x="6583680" y="612648"/>
            <a:ext cx="957264" cy="457200"/>
          </a:xfrm>
        </p:spPr>
        <p:txBody>
          <a:bodyPr/>
          <a:lstStyle/>
          <a:p>
            <a:fld id="{E8119C45-4922-4F69-8594-7BB4BD322670}" type="datetimeFigureOut">
              <a:rPr lang="ru-RU" smtClean="0"/>
              <a:pPr/>
              <a:t>12.11.2012</a:t>
            </a:fld>
            <a:endParaRPr lang="ru-RU"/>
          </a:p>
        </p:txBody>
      </p:sp>
      <p:sp>
        <p:nvSpPr>
          <p:cNvPr id="4" name="Нижний колонтитул 3"/>
          <p:cNvSpPr>
            <a:spLocks noGrp="1"/>
          </p:cNvSpPr>
          <p:nvPr>
            <p:ph type="ftr" sz="quarter" idx="11"/>
          </p:nvPr>
        </p:nvSpPr>
        <p:spPr>
          <a:xfrm>
            <a:off x="5257800" y="612648"/>
            <a:ext cx="1325880" cy="457200"/>
          </a:xfrm>
        </p:spPr>
        <p:txBody>
          <a:bodyPr/>
          <a:lstStyle/>
          <a:p>
            <a:endParaRPr lang="ru-RU"/>
          </a:p>
        </p:txBody>
      </p:sp>
      <p:sp>
        <p:nvSpPr>
          <p:cNvPr id="5" name="Номер слайда 4"/>
          <p:cNvSpPr>
            <a:spLocks noGrp="1"/>
          </p:cNvSpPr>
          <p:nvPr>
            <p:ph type="sldNum" sz="quarter" idx="12"/>
          </p:nvPr>
        </p:nvSpPr>
        <p:spPr>
          <a:xfrm>
            <a:off x="8174736" y="2272"/>
            <a:ext cx="762000" cy="365760"/>
          </a:xfrm>
        </p:spPr>
        <p:txBody>
          <a:bodyPr/>
          <a:lstStyle/>
          <a:p>
            <a:fld id="{33735E4A-D597-4E11-B250-650E728374D6}"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8119C45-4922-4F69-8594-7BB4BD322670}" type="datetimeFigureOut">
              <a:rPr lang="ru-RU" smtClean="0"/>
              <a:pPr/>
              <a:t>12.11.2012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3735E4A-D597-4E11-B250-650E728374D6}"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3496" y="1101970"/>
            <a:ext cx="3383280" cy="877824"/>
          </a:xfrm>
        </p:spPr>
        <p:txBody>
          <a:bodyPr anchor="b"/>
          <a:lstStyle>
            <a:lvl1pPr algn="l">
              <a:buNone/>
              <a:defRPr sz="1800" b="1"/>
            </a:lvl1pPr>
          </a:lstStyle>
          <a:p>
            <a:r>
              <a:rPr kumimoji="0" lang="ru-RU" smtClean="0"/>
              <a:t>Образец заголовка</a:t>
            </a:r>
            <a:endParaRPr kumimoji="0" lang="en-US"/>
          </a:p>
        </p:txBody>
      </p:sp>
      <p:sp>
        <p:nvSpPr>
          <p:cNvPr id="3" name="Текст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E8119C45-4922-4F69-8594-7BB4BD322670}" type="datetimeFigureOut">
              <a:rPr lang="ru-RU" smtClean="0"/>
              <a:pPr/>
              <a:t>12.11.2012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3735E4A-D597-4E11-B250-650E728374D6}"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E8119C45-4922-4F69-8594-7BB4BD322670}" type="datetimeFigureOut">
              <a:rPr lang="ru-RU" smtClean="0"/>
              <a:pPr/>
              <a:t>12.11.2012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3735E4A-D597-4E11-B250-650E728374D6}"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Прямоугольник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Прямоугольник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Прямоугольник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Скругленный прямоугольник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Скругленный прямоугольник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Прямоугольник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Прямоугольник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Прямоугольник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Прямоугольник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Прямоугольник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Прямоугольник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Заголовок 21"/>
          <p:cNvSpPr>
            <a:spLocks noGrp="1"/>
          </p:cNvSpPr>
          <p:nvPr>
            <p:ph type="title"/>
          </p:nvPr>
        </p:nvSpPr>
        <p:spPr>
          <a:xfrm>
            <a:off x="457200" y="1143000"/>
            <a:ext cx="8229600" cy="10668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E8119C45-4922-4F69-8594-7BB4BD322670}" type="datetimeFigureOut">
              <a:rPr lang="ru-RU" smtClean="0"/>
              <a:pPr/>
              <a:t>12.11.2012</a:t>
            </a:fld>
            <a:endParaRPr lang="ru-RU"/>
          </a:p>
        </p:txBody>
      </p:sp>
      <p:sp>
        <p:nvSpPr>
          <p:cNvPr id="3" name="Нижний колонтитул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ru-RU"/>
          </a:p>
        </p:txBody>
      </p:sp>
      <p:sp>
        <p:nvSpPr>
          <p:cNvPr id="23" name="Номер слайда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33735E4A-D597-4E11-B250-650E728374D6}"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528" y="548680"/>
            <a:ext cx="8458200" cy="2880320"/>
          </a:xfrm>
        </p:spPr>
        <p:txBody>
          <a:bodyPr>
            <a:normAutofit fontScale="90000"/>
          </a:bodyPr>
          <a:lstStyle/>
          <a:p>
            <a:r>
              <a:rPr lang="en-US" sz="5400" dirty="0" smtClean="0"/>
              <a:t>Loch Ness monster </a:t>
            </a:r>
            <a:r>
              <a:rPr lang="ru-RU" sz="5400" dirty="0" smtClean="0"/>
              <a:t>.</a:t>
            </a:r>
            <a:br>
              <a:rPr lang="ru-RU" sz="5400" dirty="0" smtClean="0"/>
            </a:br>
            <a:r>
              <a:rPr lang="en-US" sz="5400" dirty="0" smtClean="0"/>
              <a:t>Legend of the United Kingdom</a:t>
            </a:r>
            <a:r>
              <a:rPr lang="ru-RU" sz="5400" dirty="0" smtClean="0"/>
              <a:t>.</a:t>
            </a:r>
            <a:br>
              <a:rPr lang="ru-RU" sz="5400" dirty="0" smtClean="0"/>
            </a:br>
            <a:endParaRPr lang="ru-RU" sz="5400" dirty="0"/>
          </a:p>
        </p:txBody>
      </p:sp>
      <p:sp>
        <p:nvSpPr>
          <p:cNvPr id="3" name="Подзаголовок 2"/>
          <p:cNvSpPr>
            <a:spLocks noGrp="1"/>
          </p:cNvSpPr>
          <p:nvPr>
            <p:ph type="subTitle" idx="1"/>
          </p:nvPr>
        </p:nvSpPr>
        <p:spPr>
          <a:xfrm>
            <a:off x="5076056" y="4293096"/>
            <a:ext cx="3528392" cy="2232248"/>
          </a:xfrm>
        </p:spPr>
        <p:txBody>
          <a:bodyPr>
            <a:normAutofit/>
          </a:bodyPr>
          <a:lstStyle/>
          <a:p>
            <a:r>
              <a:rPr lang="en-US" dirty="0" smtClean="0"/>
              <a:t>Students: </a:t>
            </a:r>
            <a:r>
              <a:rPr lang="en-US" dirty="0" err="1" smtClean="0"/>
              <a:t>Galieva</a:t>
            </a:r>
            <a:r>
              <a:rPr lang="en-US" dirty="0" smtClean="0"/>
              <a:t> A.</a:t>
            </a:r>
            <a:br>
              <a:rPr lang="en-US" dirty="0" smtClean="0"/>
            </a:br>
            <a:r>
              <a:rPr lang="en-US" dirty="0" smtClean="0"/>
              <a:t>                   </a:t>
            </a:r>
            <a:r>
              <a:rPr lang="en-US" dirty="0" err="1" smtClean="0"/>
              <a:t>Tulinova</a:t>
            </a:r>
            <a:r>
              <a:rPr lang="en-US" dirty="0" smtClean="0"/>
              <a:t> E.</a:t>
            </a:r>
          </a:p>
          <a:p>
            <a:r>
              <a:rPr lang="en-US" dirty="0" smtClean="0"/>
              <a:t>From: 9g</a:t>
            </a:r>
          </a:p>
          <a:p>
            <a:r>
              <a:rPr lang="en-US" dirty="0" smtClean="0"/>
              <a:t>Teacher: </a:t>
            </a:r>
            <a:r>
              <a:rPr lang="en-US" dirty="0" err="1" smtClean="0"/>
              <a:t>Bodrova</a:t>
            </a:r>
            <a:r>
              <a:rPr lang="en-US" dirty="0" smtClean="0"/>
              <a:t> M. S.</a:t>
            </a:r>
            <a:endParaRPr lang="ru-RU" dirty="0"/>
          </a:p>
        </p:txBody>
      </p:sp>
    </p:spTree>
  </p:cSld>
  <p:clrMapOvr>
    <a:masterClrMapping/>
  </p:clrMapOvr>
  <p:transition>
    <p:wheel spokes="8"/>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2"/>
          </p:nvPr>
        </p:nvSpPr>
        <p:spPr/>
        <p:txBody>
          <a:bodyPr/>
          <a:lstStyle/>
          <a:p>
            <a:endParaRPr lang="ru-RU" dirty="0"/>
          </a:p>
        </p:txBody>
      </p:sp>
      <p:sp>
        <p:nvSpPr>
          <p:cNvPr id="4" name="Содержимое 3"/>
          <p:cNvSpPr>
            <a:spLocks noGrp="1"/>
          </p:cNvSpPr>
          <p:nvPr>
            <p:ph sz="half" idx="1"/>
          </p:nvPr>
        </p:nvSpPr>
        <p:spPr>
          <a:xfrm>
            <a:off x="152400" y="776287"/>
            <a:ext cx="4995664" cy="5852160"/>
          </a:xfrm>
        </p:spPr>
        <p:txBody>
          <a:bodyPr>
            <a:normAutofit fontScale="70000" lnSpcReduction="20000"/>
          </a:bodyPr>
          <a:lstStyle/>
          <a:p>
            <a:pPr fontAlgn="t">
              <a:buNone/>
            </a:pPr>
            <a:r>
              <a:rPr lang="ru-RU" dirty="0" smtClean="0"/>
              <a:t>   </a:t>
            </a:r>
            <a:r>
              <a:rPr lang="en-US" sz="3400" dirty="0" smtClean="0"/>
              <a:t>Thus began the legend of the Loch Ness monster. In the spring of 1933 the newspaper "Inverness Courier" was first published a detailed story of a married couple MacKay, who personally encountered </a:t>
            </a:r>
            <a:r>
              <a:rPr lang="en-US" sz="3400" dirty="0" err="1" smtClean="0"/>
              <a:t>Nessie</a:t>
            </a:r>
            <a:r>
              <a:rPr lang="en-US" sz="3400" dirty="0" smtClean="0"/>
              <a:t>. That same year, on the northern shore of the lake began to build the road. You never know what possessed greater being - anger or curiosity - but at this time he was seen frequently. Some E. </a:t>
            </a:r>
            <a:r>
              <a:rPr lang="en-US" sz="3400" dirty="0" err="1" smtClean="0"/>
              <a:t>Maunter</a:t>
            </a:r>
            <a:r>
              <a:rPr lang="en-US" sz="3400" dirty="0" smtClean="0"/>
              <a:t> organized around the lake network of observation points. For 5 weeks, the monster appeared 15 times.</a:t>
            </a:r>
            <a:endParaRPr lang="ru-RU" sz="3400" dirty="0" smtClean="0"/>
          </a:p>
          <a:p>
            <a:pPr>
              <a:buNone/>
            </a:pPr>
            <a:r>
              <a:rPr lang="en-US" dirty="0" smtClean="0"/>
              <a:t> </a:t>
            </a:r>
            <a:endParaRPr lang="ru-RU" dirty="0" smtClean="0"/>
          </a:p>
          <a:p>
            <a:endParaRPr lang="ru-RU" dirty="0"/>
          </a:p>
        </p:txBody>
      </p:sp>
      <p:pic>
        <p:nvPicPr>
          <p:cNvPr id="16387" name="Picture 3" descr="C:\Users\User\Desktop\лохнеское чудовище\de0c68e8ea28[1].jpg"/>
          <p:cNvPicPr>
            <a:picLocks noChangeAspect="1" noChangeArrowheads="1"/>
          </p:cNvPicPr>
          <p:nvPr/>
        </p:nvPicPr>
        <p:blipFill>
          <a:blip r:embed="rId2" cstate="print"/>
          <a:srcRect/>
          <a:stretch>
            <a:fillRect/>
          </a:stretch>
        </p:blipFill>
        <p:spPr bwMode="auto">
          <a:xfrm>
            <a:off x="5004048" y="1844824"/>
            <a:ext cx="3864768" cy="2898576"/>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cover dir="l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C:\Users\User\Desktop\лохнеское чудовище\picture[1].jpg"/>
          <p:cNvPicPr>
            <a:picLocks noChangeAspect="1" noChangeArrowheads="1"/>
          </p:cNvPicPr>
          <p:nvPr/>
        </p:nvPicPr>
        <p:blipFill>
          <a:blip r:embed="rId2" cstate="print"/>
          <a:srcRect/>
          <a:stretch>
            <a:fillRect/>
          </a:stretch>
        </p:blipFill>
        <p:spPr bwMode="auto">
          <a:xfrm>
            <a:off x="467544" y="476672"/>
            <a:ext cx="3312368" cy="2485121"/>
          </a:xfrm>
          <a:prstGeom prst="rect">
            <a:avLst/>
          </a:prstGeom>
          <a:ln>
            <a:noFill/>
          </a:ln>
          <a:effectLst>
            <a:outerShdw blurRad="292100" dist="139700" dir="2700000" algn="tl" rotWithShape="0">
              <a:srgbClr val="333333">
                <a:alpha val="65000"/>
              </a:srgbClr>
            </a:outerShdw>
          </a:effectLst>
        </p:spPr>
      </p:pic>
      <p:pic>
        <p:nvPicPr>
          <p:cNvPr id="17411" name="Picture 3" descr="C:\Users\User\Desktop\m23895[1].jpg"/>
          <p:cNvPicPr>
            <a:picLocks noChangeAspect="1" noChangeArrowheads="1"/>
          </p:cNvPicPr>
          <p:nvPr/>
        </p:nvPicPr>
        <p:blipFill>
          <a:blip r:embed="rId3" cstate="print"/>
          <a:srcRect/>
          <a:stretch>
            <a:fillRect/>
          </a:stretch>
        </p:blipFill>
        <p:spPr bwMode="auto">
          <a:xfrm>
            <a:off x="3923928" y="2708920"/>
            <a:ext cx="4840932" cy="3848541"/>
          </a:xfrm>
          <a:prstGeom prst="rect">
            <a:avLst/>
          </a:prstGeom>
          <a:ln>
            <a:noFill/>
          </a:ln>
          <a:effectLst>
            <a:softEdge rad="112500"/>
          </a:effectLst>
        </p:spPr>
      </p:pic>
    </p:spTree>
  </p:cSld>
  <p:clrMapOvr>
    <a:masterClrMapping/>
  </p:clrMapOvr>
  <p:transition>
    <p:circl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48680"/>
            <a:ext cx="8229600" cy="792088"/>
          </a:xfrm>
        </p:spPr>
        <p:txBody>
          <a:bodyPr>
            <a:normAutofit/>
          </a:bodyPr>
          <a:lstStyle/>
          <a:p>
            <a:r>
              <a:rPr lang="en-US" sz="3200" dirty="0" smtClean="0"/>
              <a:t>"Photograph surgeon." </a:t>
            </a:r>
            <a:endParaRPr lang="ru-RU" sz="3200" dirty="0"/>
          </a:p>
        </p:txBody>
      </p:sp>
      <p:sp>
        <p:nvSpPr>
          <p:cNvPr id="3" name="Содержимое 2"/>
          <p:cNvSpPr>
            <a:spLocks noGrp="1"/>
          </p:cNvSpPr>
          <p:nvPr>
            <p:ph sz="half" idx="1"/>
          </p:nvPr>
        </p:nvSpPr>
        <p:spPr>
          <a:xfrm>
            <a:off x="179512" y="1340768"/>
            <a:ext cx="4316288" cy="5434619"/>
          </a:xfrm>
        </p:spPr>
        <p:txBody>
          <a:bodyPr>
            <a:normAutofit fontScale="77500" lnSpcReduction="20000"/>
          </a:bodyPr>
          <a:lstStyle/>
          <a:p>
            <a:pPr>
              <a:buNone/>
            </a:pPr>
            <a:r>
              <a:rPr lang="ru-RU" sz="2600" dirty="0" smtClean="0"/>
              <a:t>    </a:t>
            </a:r>
            <a:r>
              <a:rPr lang="en-US" sz="2600" dirty="0" smtClean="0"/>
              <a:t>Gradually these descriptions in the public imagination was the looming image of a prehistoric creature that inhabits the depths of the pond. A year later, this image was a real embodiment due to the so-called "surgeon's photograph". Its author, a London doctor Robert Kenneth Wilson, claimed that filmed the monster by accident when traveling around, watching the birds. In 1994, it was found that this picture - a fake, made by Wilson and three accomplices. Two of the accomplices, Wilson voluntarily confessed to the crime.</a:t>
            </a:r>
            <a:endParaRPr lang="ru-RU" sz="2600" dirty="0" smtClean="0"/>
          </a:p>
          <a:p>
            <a:pPr>
              <a:buNone/>
            </a:pPr>
            <a:endParaRPr lang="ru-RU" dirty="0"/>
          </a:p>
        </p:txBody>
      </p:sp>
      <p:pic>
        <p:nvPicPr>
          <p:cNvPr id="4099" name="Picture 3"/>
          <p:cNvPicPr>
            <a:picLocks noGrp="1" noChangeAspect="1" noChangeArrowheads="1"/>
          </p:cNvPicPr>
          <p:nvPr>
            <p:ph sz="half" idx="2"/>
          </p:nvPr>
        </p:nvPicPr>
        <p:blipFill>
          <a:blip r:embed="rId2" cstate="print"/>
          <a:srcRect/>
          <a:stretch>
            <a:fillRect/>
          </a:stretch>
        </p:blipFill>
        <p:spPr bwMode="auto">
          <a:xfrm>
            <a:off x="4355976" y="1124744"/>
            <a:ext cx="4464496" cy="5480174"/>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wheel spokes="8"/>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76672"/>
            <a:ext cx="8229600" cy="864096"/>
          </a:xfrm>
        </p:spPr>
        <p:txBody>
          <a:bodyPr>
            <a:normAutofit/>
          </a:bodyPr>
          <a:lstStyle/>
          <a:p>
            <a:r>
              <a:rPr lang="en-US" sz="3200" dirty="0" smtClean="0"/>
              <a:t>Shooting </a:t>
            </a:r>
            <a:r>
              <a:rPr lang="en-US" sz="3200" dirty="0" err="1" smtClean="0"/>
              <a:t>Dinsdeyla</a:t>
            </a:r>
            <a:r>
              <a:rPr lang="en-US" sz="3200" dirty="0" smtClean="0"/>
              <a:t>.</a:t>
            </a:r>
            <a:endParaRPr lang="ru-RU" sz="3200" dirty="0"/>
          </a:p>
        </p:txBody>
      </p:sp>
      <p:sp>
        <p:nvSpPr>
          <p:cNvPr id="3" name="Содержимое 2"/>
          <p:cNvSpPr>
            <a:spLocks noGrp="1"/>
          </p:cNvSpPr>
          <p:nvPr>
            <p:ph sz="half" idx="1"/>
          </p:nvPr>
        </p:nvSpPr>
        <p:spPr>
          <a:xfrm>
            <a:off x="611560" y="1340768"/>
            <a:ext cx="7812360" cy="5362611"/>
          </a:xfrm>
        </p:spPr>
        <p:txBody>
          <a:bodyPr>
            <a:normAutofit lnSpcReduction="10000"/>
          </a:bodyPr>
          <a:lstStyle/>
          <a:p>
            <a:pPr>
              <a:buNone/>
            </a:pPr>
            <a:r>
              <a:rPr lang="ru-RU" sz="2400" dirty="0" smtClean="0"/>
              <a:t>   </a:t>
            </a:r>
            <a:r>
              <a:rPr lang="en-US" sz="2400" dirty="0" smtClean="0"/>
              <a:t>In 1960, engineer-aeronaut Tim </a:t>
            </a:r>
            <a:r>
              <a:rPr lang="en-US" sz="2400" dirty="0" err="1" smtClean="0"/>
              <a:t>Dinsdeyl</a:t>
            </a:r>
            <a:r>
              <a:rPr lang="en-US" sz="2400" dirty="0" smtClean="0"/>
              <a:t> surveyed the lake from the air, recording the movement of it being a huge long. </a:t>
            </a:r>
            <a:r>
              <a:rPr lang="en-US" sz="2400" dirty="0" err="1" smtClean="0"/>
              <a:t>Dinsdeyl</a:t>
            </a:r>
            <a:r>
              <a:rPr lang="en-US" sz="2400" dirty="0" smtClean="0"/>
              <a:t>, anticipate possible arguments of critics, has photographed for comparison foamy trace left behind his boat. The independent experts of British Intelligence Joint Center for Aeronautics (JARIC) came to the conclusion that the film is genuine and truly demonstrates the movement of "animate object" sailing at a speed of 16 km / hr. For many years the film was considered the main </a:t>
            </a:r>
            <a:r>
              <a:rPr lang="en-US" sz="2400" dirty="0" err="1" smtClean="0"/>
              <a:t>Dinsdeyla</a:t>
            </a:r>
            <a:r>
              <a:rPr lang="en-US" sz="2400" dirty="0" smtClean="0"/>
              <a:t> and the only convincing proof of the existence of a giant lake creature, but in 2005, experts have revised their JARIC the verdict, declaring that filmed the effect is nothing more than a trace of foam swim here shortly before the boat. </a:t>
            </a:r>
            <a:r>
              <a:rPr lang="ru-RU" sz="2400" dirty="0" err="1" smtClean="0"/>
              <a:t>Post</a:t>
            </a:r>
            <a:r>
              <a:rPr lang="ru-RU" sz="2400" dirty="0" smtClean="0"/>
              <a:t> </a:t>
            </a:r>
            <a:r>
              <a:rPr lang="ru-RU" sz="2400" dirty="0" err="1" smtClean="0"/>
              <a:t>has</a:t>
            </a:r>
            <a:r>
              <a:rPr lang="ru-RU" sz="2400" dirty="0" smtClean="0"/>
              <a:t> </a:t>
            </a:r>
            <a:r>
              <a:rPr lang="ru-RU" sz="2400" dirty="0" err="1" smtClean="0"/>
              <a:t>caused</a:t>
            </a:r>
            <a:r>
              <a:rPr lang="ru-RU" sz="2400" dirty="0" smtClean="0"/>
              <a:t> </a:t>
            </a:r>
            <a:r>
              <a:rPr lang="ru-RU" sz="2400" dirty="0" err="1" smtClean="0"/>
              <a:t>a</a:t>
            </a:r>
            <a:r>
              <a:rPr lang="ru-RU" sz="2400" dirty="0" smtClean="0"/>
              <a:t> </a:t>
            </a:r>
            <a:r>
              <a:rPr lang="ru-RU" sz="2400" dirty="0" err="1" smtClean="0"/>
              <a:t>storm</a:t>
            </a:r>
            <a:r>
              <a:rPr lang="ru-RU" sz="2400" dirty="0" smtClean="0"/>
              <a:t> </a:t>
            </a:r>
            <a:r>
              <a:rPr lang="ru-RU" sz="2400" dirty="0" err="1" smtClean="0"/>
              <a:t>of</a:t>
            </a:r>
            <a:r>
              <a:rPr lang="ru-RU" sz="2400" dirty="0" smtClean="0"/>
              <a:t> </a:t>
            </a:r>
            <a:r>
              <a:rPr lang="ru-RU" sz="2400" dirty="0" err="1" smtClean="0"/>
              <a:t>protests</a:t>
            </a:r>
            <a:r>
              <a:rPr lang="ru-RU" sz="2400" dirty="0" smtClean="0"/>
              <a:t>.</a:t>
            </a:r>
          </a:p>
          <a:p>
            <a:endParaRPr lang="ru-RU" dirty="0"/>
          </a:p>
        </p:txBody>
      </p:sp>
      <p:sp>
        <p:nvSpPr>
          <p:cNvPr id="4" name="Содержимое 3"/>
          <p:cNvSpPr>
            <a:spLocks noGrp="1"/>
          </p:cNvSpPr>
          <p:nvPr>
            <p:ph sz="half" idx="2"/>
          </p:nvPr>
        </p:nvSpPr>
        <p:spPr/>
        <p:txBody>
          <a:bodyPr>
            <a:normAutofit lnSpcReduction="10000"/>
          </a:bodyPr>
          <a:lstStyle/>
          <a:p>
            <a:endParaRPr lang="ru-RU"/>
          </a:p>
        </p:txBody>
      </p:sp>
    </p:spTree>
  </p:cSld>
  <p:clrMapOvr>
    <a:masterClrMapping/>
  </p:clrMapOvr>
  <p:transition>
    <p:wheel spokes="8"/>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5" name="Picture 3" descr="C:\Users\User\Desktop\лохнеское чудовище\Google_Map_England_Sea_Beast_6[1].jpg"/>
          <p:cNvPicPr>
            <a:picLocks noChangeAspect="1" noChangeArrowheads="1"/>
          </p:cNvPicPr>
          <p:nvPr/>
        </p:nvPicPr>
        <p:blipFill>
          <a:blip r:embed="rId2" cstate="print"/>
          <a:srcRect/>
          <a:stretch>
            <a:fillRect/>
          </a:stretch>
        </p:blipFill>
        <p:spPr bwMode="auto">
          <a:xfrm>
            <a:off x="1187624" y="620688"/>
            <a:ext cx="6912768" cy="5992588"/>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circl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20688"/>
            <a:ext cx="8229600" cy="1008112"/>
          </a:xfrm>
        </p:spPr>
        <p:txBody>
          <a:bodyPr>
            <a:normAutofit/>
          </a:bodyPr>
          <a:lstStyle/>
          <a:p>
            <a:r>
              <a:rPr lang="en-US" sz="3600" dirty="0" smtClean="0"/>
              <a:t>Sound scan. </a:t>
            </a:r>
            <a:endParaRPr lang="ru-RU" sz="3600" dirty="0"/>
          </a:p>
        </p:txBody>
      </p:sp>
      <p:sp>
        <p:nvSpPr>
          <p:cNvPr id="3" name="Содержимое 2"/>
          <p:cNvSpPr>
            <a:spLocks noGrp="1"/>
          </p:cNvSpPr>
          <p:nvPr>
            <p:ph idx="1"/>
          </p:nvPr>
        </p:nvSpPr>
        <p:spPr>
          <a:xfrm>
            <a:off x="457200" y="1916832"/>
            <a:ext cx="8229600" cy="4657704"/>
          </a:xfrm>
        </p:spPr>
        <p:txBody>
          <a:bodyPr>
            <a:normAutofit lnSpcReduction="10000"/>
          </a:bodyPr>
          <a:lstStyle/>
          <a:p>
            <a:pPr>
              <a:buNone/>
            </a:pPr>
            <a:r>
              <a:rPr lang="ru-RU" dirty="0" smtClean="0"/>
              <a:t>   </a:t>
            </a:r>
            <a:r>
              <a:rPr lang="en-US" dirty="0" smtClean="0"/>
              <a:t>Disappointed the effectiveness of visual studies, researchers turned to alternative methods of searching, in particular, sound scan. The first session of this kind was held in mid-50s, and has since been working in this area continues without interruption. Thus, scientists have learned about the Loch Ness a lot, in particular, have calculated the total amount of biomass in the lake - a key factor having a direct bearing on the possibility of the existence here of a large creature.</a:t>
            </a:r>
            <a:endParaRPr lang="ru-RU" dirty="0" smtClean="0"/>
          </a:p>
          <a:p>
            <a:endParaRPr lang="ru-RU" dirty="0"/>
          </a:p>
        </p:txBody>
      </p:sp>
    </p:spTree>
  </p:cSld>
  <p:clrMapOvr>
    <a:masterClrMapping/>
  </p:clrMapOvr>
  <p:transition>
    <p:wheel spokes="8"/>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Текст 2"/>
          <p:cNvSpPr>
            <a:spLocks noGrp="1"/>
          </p:cNvSpPr>
          <p:nvPr>
            <p:ph type="body" idx="2"/>
          </p:nvPr>
        </p:nvSpPr>
        <p:spPr>
          <a:xfrm>
            <a:off x="5353496" y="764704"/>
            <a:ext cx="3383280" cy="5863743"/>
          </a:xfrm>
        </p:spPr>
        <p:txBody>
          <a:bodyPr>
            <a:normAutofit fontScale="85000" lnSpcReduction="20000"/>
          </a:bodyPr>
          <a:lstStyle/>
          <a:p>
            <a:pPr fontAlgn="t"/>
            <a:r>
              <a:rPr lang="ru-RU" sz="2800" dirty="0" err="1" smtClean="0"/>
              <a:t>In</a:t>
            </a:r>
            <a:r>
              <a:rPr lang="ru-RU" sz="2800" dirty="0" smtClean="0"/>
              <a:t> </a:t>
            </a:r>
            <a:r>
              <a:rPr lang="ru-RU" sz="2800" dirty="0" err="1" smtClean="0"/>
              <a:t>addition</a:t>
            </a:r>
            <a:r>
              <a:rPr lang="ru-RU" sz="2800" dirty="0" smtClean="0"/>
              <a:t>, </a:t>
            </a:r>
            <a:r>
              <a:rPr lang="ru-RU" sz="2800" dirty="0" err="1" smtClean="0"/>
              <a:t>the</a:t>
            </a:r>
            <a:r>
              <a:rPr lang="ru-RU" sz="2800" dirty="0" smtClean="0"/>
              <a:t> </a:t>
            </a:r>
            <a:r>
              <a:rPr lang="ru-RU" sz="2800" dirty="0" err="1" smtClean="0"/>
              <a:t>study</a:t>
            </a:r>
            <a:r>
              <a:rPr lang="ru-RU" sz="2800" dirty="0" smtClean="0"/>
              <a:t> </a:t>
            </a:r>
            <a:r>
              <a:rPr lang="ru-RU" sz="2800" dirty="0" err="1" smtClean="0"/>
              <a:t>revealed</a:t>
            </a:r>
            <a:r>
              <a:rPr lang="ru-RU" sz="2800" dirty="0" smtClean="0"/>
              <a:t> </a:t>
            </a:r>
            <a:r>
              <a:rPr lang="ru-RU" sz="2800" dirty="0" err="1" smtClean="0"/>
              <a:t>the</a:t>
            </a:r>
            <a:r>
              <a:rPr lang="ru-RU" sz="2800" dirty="0" smtClean="0"/>
              <a:t> </a:t>
            </a:r>
            <a:r>
              <a:rPr lang="ru-RU" sz="2800" dirty="0" err="1" smtClean="0"/>
              <a:t>existence</a:t>
            </a:r>
            <a:r>
              <a:rPr lang="ru-RU" sz="2800" dirty="0" smtClean="0"/>
              <a:t> </a:t>
            </a:r>
            <a:r>
              <a:rPr lang="ru-RU" sz="2800" dirty="0" err="1" smtClean="0"/>
              <a:t>of</a:t>
            </a:r>
            <a:r>
              <a:rPr lang="ru-RU" sz="2800" dirty="0" smtClean="0"/>
              <a:t> </a:t>
            </a:r>
            <a:r>
              <a:rPr lang="ru-RU" sz="2800" dirty="0" err="1" smtClean="0"/>
              <a:t>a</a:t>
            </a:r>
            <a:r>
              <a:rPr lang="ru-RU" sz="2800" dirty="0" smtClean="0"/>
              <a:t> </a:t>
            </a:r>
            <a:r>
              <a:rPr lang="ru-RU" sz="2800" dirty="0" err="1" smtClean="0"/>
              <a:t>sound</a:t>
            </a:r>
            <a:r>
              <a:rPr lang="ru-RU" sz="2800" dirty="0" smtClean="0"/>
              <a:t> </a:t>
            </a:r>
            <a:r>
              <a:rPr lang="ru-RU" sz="2800" dirty="0" err="1" smtClean="0"/>
              <a:t>effect</a:t>
            </a:r>
            <a:r>
              <a:rPr lang="ru-RU" sz="2800" dirty="0" smtClean="0"/>
              <a:t> </a:t>
            </a:r>
            <a:r>
              <a:rPr lang="ru-RU" sz="2800" dirty="0" err="1" smtClean="0"/>
              <a:t>in</a:t>
            </a:r>
            <a:r>
              <a:rPr lang="ru-RU" sz="2800" dirty="0" smtClean="0"/>
              <a:t> </a:t>
            </a:r>
            <a:r>
              <a:rPr lang="ru-RU" sz="2800" dirty="0" err="1" smtClean="0"/>
              <a:t>the</a:t>
            </a:r>
            <a:r>
              <a:rPr lang="ru-RU" sz="2800" dirty="0" smtClean="0"/>
              <a:t> </a:t>
            </a:r>
            <a:r>
              <a:rPr lang="ru-RU" sz="2800" dirty="0" err="1" smtClean="0"/>
              <a:t>lake</a:t>
            </a:r>
            <a:r>
              <a:rPr lang="ru-RU" sz="2800" dirty="0" smtClean="0"/>
              <a:t> </a:t>
            </a:r>
            <a:r>
              <a:rPr lang="ru-RU" sz="2800" dirty="0" err="1" smtClean="0"/>
              <a:t>seiches</a:t>
            </a:r>
            <a:r>
              <a:rPr lang="ru-RU" sz="2800" dirty="0" smtClean="0"/>
              <a:t> </a:t>
            </a:r>
            <a:r>
              <a:rPr lang="ru-RU" sz="2800" dirty="0" err="1" smtClean="0"/>
              <a:t>that</a:t>
            </a:r>
            <a:r>
              <a:rPr lang="ru-RU" sz="2800" dirty="0" smtClean="0"/>
              <a:t> </a:t>
            </a:r>
            <a:r>
              <a:rPr lang="ru-RU" sz="2800" dirty="0" err="1" smtClean="0"/>
              <a:t>could</a:t>
            </a:r>
            <a:r>
              <a:rPr lang="ru-RU" sz="2800" dirty="0" smtClean="0"/>
              <a:t> </a:t>
            </a:r>
            <a:r>
              <a:rPr lang="ru-RU" sz="2800" dirty="0" err="1" smtClean="0"/>
              <a:t>cause</a:t>
            </a:r>
            <a:r>
              <a:rPr lang="ru-RU" sz="2800" dirty="0" smtClean="0"/>
              <a:t> </a:t>
            </a:r>
            <a:r>
              <a:rPr lang="ru-RU" sz="2800" dirty="0" err="1" smtClean="0"/>
              <a:t>an</a:t>
            </a:r>
            <a:r>
              <a:rPr lang="ru-RU" sz="2800" dirty="0" smtClean="0"/>
              <a:t> </a:t>
            </a:r>
            <a:r>
              <a:rPr lang="ru-RU" sz="2800" dirty="0" err="1" smtClean="0"/>
              <a:t>optical</a:t>
            </a:r>
            <a:r>
              <a:rPr lang="ru-RU" sz="2800" dirty="0" smtClean="0"/>
              <a:t> </a:t>
            </a:r>
            <a:r>
              <a:rPr lang="ru-RU" sz="2800" dirty="0" err="1" smtClean="0"/>
              <a:t>illusion</a:t>
            </a:r>
            <a:r>
              <a:rPr lang="ru-RU" sz="2800" dirty="0" smtClean="0"/>
              <a:t>. </a:t>
            </a:r>
            <a:r>
              <a:rPr lang="ru-RU" sz="2800" dirty="0" err="1" smtClean="0"/>
              <a:t>It</a:t>
            </a:r>
            <a:r>
              <a:rPr lang="ru-RU" sz="2800" dirty="0" smtClean="0"/>
              <a:t> </a:t>
            </a:r>
            <a:r>
              <a:rPr lang="ru-RU" sz="2800" dirty="0" err="1" smtClean="0"/>
              <a:t>is</a:t>
            </a:r>
            <a:r>
              <a:rPr lang="ru-RU" sz="2800" dirty="0" smtClean="0"/>
              <a:t> </a:t>
            </a:r>
            <a:r>
              <a:rPr lang="ru-RU" sz="2800" dirty="0" err="1" smtClean="0"/>
              <a:t>a</a:t>
            </a:r>
            <a:r>
              <a:rPr lang="ru-RU" sz="2800" dirty="0" smtClean="0"/>
              <a:t> </a:t>
            </a:r>
            <a:r>
              <a:rPr lang="ru-RU" sz="2800" dirty="0" err="1" smtClean="0"/>
              <a:t>sudden</a:t>
            </a:r>
            <a:r>
              <a:rPr lang="ru-RU" sz="2800" dirty="0" smtClean="0"/>
              <a:t> </a:t>
            </a:r>
            <a:r>
              <a:rPr lang="ru-RU" sz="2800" dirty="0" err="1" smtClean="0"/>
              <a:t>onset</a:t>
            </a:r>
            <a:r>
              <a:rPr lang="ru-RU" sz="2800" dirty="0" smtClean="0"/>
              <a:t> </a:t>
            </a:r>
            <a:r>
              <a:rPr lang="ru-RU" sz="2800" dirty="0" err="1" smtClean="0"/>
              <a:t>of</a:t>
            </a:r>
            <a:r>
              <a:rPr lang="ru-RU" sz="2800" dirty="0" smtClean="0"/>
              <a:t> </a:t>
            </a:r>
            <a:r>
              <a:rPr lang="ru-RU" sz="2800" dirty="0" err="1" smtClean="0"/>
              <a:t>high-power</a:t>
            </a:r>
            <a:r>
              <a:rPr lang="ru-RU" sz="2800" dirty="0" smtClean="0"/>
              <a:t> </a:t>
            </a:r>
            <a:r>
              <a:rPr lang="ru-RU" sz="2800" dirty="0" err="1" smtClean="0"/>
              <a:t>short-term</a:t>
            </a:r>
            <a:r>
              <a:rPr lang="ru-RU" sz="2800" dirty="0" smtClean="0"/>
              <a:t> </a:t>
            </a:r>
            <a:r>
              <a:rPr lang="ru-RU" sz="2800" dirty="0" err="1" smtClean="0"/>
              <a:t>flows</a:t>
            </a:r>
            <a:r>
              <a:rPr lang="ru-RU" sz="2800" dirty="0" smtClean="0"/>
              <a:t> </a:t>
            </a:r>
            <a:r>
              <a:rPr lang="ru-RU" sz="2800" dirty="0" err="1" smtClean="0"/>
              <a:t>of</a:t>
            </a:r>
            <a:r>
              <a:rPr lang="ru-RU" sz="2800" dirty="0" smtClean="0"/>
              <a:t> </a:t>
            </a:r>
            <a:r>
              <a:rPr lang="ru-RU" sz="2800" dirty="0" err="1" smtClean="0"/>
              <a:t>water</a:t>
            </a:r>
            <a:r>
              <a:rPr lang="ru-RU" sz="2800" dirty="0" smtClean="0"/>
              <a:t>, </a:t>
            </a:r>
            <a:r>
              <a:rPr lang="ru-RU" sz="2800" dirty="0" err="1" smtClean="0"/>
              <a:t>triggered</a:t>
            </a:r>
            <a:r>
              <a:rPr lang="ru-RU" sz="2800" dirty="0" smtClean="0"/>
              <a:t> </a:t>
            </a:r>
            <a:r>
              <a:rPr lang="ru-RU" sz="2800" dirty="0" err="1" smtClean="0"/>
              <a:t>by</a:t>
            </a:r>
            <a:r>
              <a:rPr lang="ru-RU" sz="2800" dirty="0" smtClean="0"/>
              <a:t> </a:t>
            </a:r>
            <a:r>
              <a:rPr lang="ru-RU" sz="2800" dirty="0" err="1" smtClean="0"/>
              <a:t>abrupt</a:t>
            </a:r>
            <a:r>
              <a:rPr lang="ru-RU" sz="2800" dirty="0" smtClean="0"/>
              <a:t> </a:t>
            </a:r>
            <a:r>
              <a:rPr lang="ru-RU" sz="2800" dirty="0" err="1" smtClean="0"/>
              <a:t>changes</a:t>
            </a:r>
            <a:r>
              <a:rPr lang="ru-RU" sz="2800" dirty="0" smtClean="0"/>
              <a:t> </a:t>
            </a:r>
            <a:r>
              <a:rPr lang="ru-RU" sz="2800" dirty="0" err="1" smtClean="0"/>
              <a:t>in</a:t>
            </a:r>
            <a:r>
              <a:rPr lang="ru-RU" sz="2800" dirty="0" smtClean="0"/>
              <a:t> </a:t>
            </a:r>
            <a:r>
              <a:rPr lang="ru-RU" sz="2800" dirty="0" err="1" smtClean="0"/>
              <a:t>atmospheric</a:t>
            </a:r>
            <a:r>
              <a:rPr lang="ru-RU" sz="2800" dirty="0" smtClean="0"/>
              <a:t> </a:t>
            </a:r>
            <a:r>
              <a:rPr lang="ru-RU" sz="2800" dirty="0" err="1" smtClean="0"/>
              <a:t>pressure</a:t>
            </a:r>
            <a:r>
              <a:rPr lang="ru-RU" sz="2800" dirty="0" smtClean="0"/>
              <a:t>. </a:t>
            </a:r>
            <a:r>
              <a:rPr lang="ru-RU" sz="2800" dirty="0" err="1" smtClean="0"/>
              <a:t>These</a:t>
            </a:r>
            <a:r>
              <a:rPr lang="ru-RU" sz="2800" dirty="0" smtClean="0"/>
              <a:t> </a:t>
            </a:r>
            <a:r>
              <a:rPr lang="ru-RU" sz="2800" dirty="0" err="1" smtClean="0"/>
              <a:t>currents</a:t>
            </a:r>
            <a:r>
              <a:rPr lang="ru-RU" sz="2800" dirty="0" smtClean="0"/>
              <a:t> </a:t>
            </a:r>
            <a:r>
              <a:rPr lang="ru-RU" sz="2800" dirty="0" err="1" smtClean="0"/>
              <a:t>can</a:t>
            </a:r>
            <a:r>
              <a:rPr lang="ru-RU" sz="2800" dirty="0" smtClean="0"/>
              <a:t> </a:t>
            </a:r>
            <a:r>
              <a:rPr lang="ru-RU" sz="2800" dirty="0" err="1" smtClean="0"/>
              <a:t>drag</a:t>
            </a:r>
            <a:r>
              <a:rPr lang="ru-RU" sz="2800" dirty="0" smtClean="0"/>
              <a:t> </a:t>
            </a:r>
            <a:r>
              <a:rPr lang="ru-RU" sz="2800" dirty="0" err="1" smtClean="0"/>
              <a:t>the</a:t>
            </a:r>
            <a:r>
              <a:rPr lang="ru-RU" sz="2800" dirty="0" smtClean="0"/>
              <a:t> </a:t>
            </a:r>
            <a:r>
              <a:rPr lang="ru-RU" sz="2800" dirty="0" err="1" smtClean="0"/>
              <a:t>larger</a:t>
            </a:r>
            <a:r>
              <a:rPr lang="ru-RU" sz="2800" dirty="0" smtClean="0"/>
              <a:t> </a:t>
            </a:r>
            <a:r>
              <a:rPr lang="ru-RU" sz="2800" dirty="0" err="1" smtClean="0"/>
              <a:t>items</a:t>
            </a:r>
            <a:r>
              <a:rPr lang="ru-RU" sz="2800" dirty="0" smtClean="0"/>
              <a:t> </a:t>
            </a:r>
            <a:r>
              <a:rPr lang="ru-RU" sz="2800" dirty="0" err="1" smtClean="0"/>
              <a:t>that</a:t>
            </a:r>
            <a:r>
              <a:rPr lang="ru-RU" sz="2800" dirty="0" smtClean="0"/>
              <a:t> </a:t>
            </a:r>
            <a:r>
              <a:rPr lang="ru-RU" sz="2800" dirty="0" err="1" smtClean="0"/>
              <a:t>are</a:t>
            </a:r>
            <a:r>
              <a:rPr lang="ru-RU" sz="2800" dirty="0" smtClean="0"/>
              <a:t> </a:t>
            </a:r>
            <a:r>
              <a:rPr lang="ru-RU" sz="2800" dirty="0" err="1" smtClean="0"/>
              <a:t>moving</a:t>
            </a:r>
            <a:r>
              <a:rPr lang="ru-RU" sz="2800" dirty="0" smtClean="0"/>
              <a:t> </a:t>
            </a:r>
            <a:r>
              <a:rPr lang="ru-RU" sz="2800" dirty="0" err="1" smtClean="0"/>
              <a:t>against</a:t>
            </a:r>
            <a:r>
              <a:rPr lang="ru-RU" sz="2800" dirty="0" smtClean="0"/>
              <a:t> </a:t>
            </a:r>
            <a:r>
              <a:rPr lang="ru-RU" sz="2800" dirty="0" err="1" smtClean="0"/>
              <a:t>the</a:t>
            </a:r>
            <a:r>
              <a:rPr lang="ru-RU" sz="2800" dirty="0" smtClean="0"/>
              <a:t> </a:t>
            </a:r>
            <a:r>
              <a:rPr lang="ru-RU" sz="2800" dirty="0" err="1" smtClean="0"/>
              <a:t>wind</a:t>
            </a:r>
            <a:r>
              <a:rPr lang="ru-RU" sz="2800" dirty="0" smtClean="0"/>
              <a:t>, </a:t>
            </a:r>
            <a:r>
              <a:rPr lang="ru-RU" sz="2800" dirty="0" err="1" smtClean="0"/>
              <a:t>can</a:t>
            </a:r>
            <a:r>
              <a:rPr lang="ru-RU" sz="2800" dirty="0" smtClean="0"/>
              <a:t> </a:t>
            </a:r>
            <a:r>
              <a:rPr lang="ru-RU" sz="2800" dirty="0" err="1" smtClean="0"/>
              <a:t>create</a:t>
            </a:r>
            <a:r>
              <a:rPr lang="ru-RU" sz="2800" dirty="0" smtClean="0"/>
              <a:t> </a:t>
            </a:r>
            <a:r>
              <a:rPr lang="ru-RU" sz="2800" dirty="0" err="1" smtClean="0"/>
              <a:t>the</a:t>
            </a:r>
            <a:r>
              <a:rPr lang="ru-RU" sz="2800" dirty="0" smtClean="0"/>
              <a:t> </a:t>
            </a:r>
            <a:r>
              <a:rPr lang="ru-RU" sz="2800" dirty="0" err="1" smtClean="0"/>
              <a:t>illusion</a:t>
            </a:r>
            <a:r>
              <a:rPr lang="ru-RU" sz="2800" dirty="0" smtClean="0"/>
              <a:t> </a:t>
            </a:r>
            <a:r>
              <a:rPr lang="ru-RU" sz="2800" dirty="0" err="1" smtClean="0"/>
              <a:t>of</a:t>
            </a:r>
            <a:r>
              <a:rPr lang="ru-RU" sz="2800" dirty="0" smtClean="0"/>
              <a:t> </a:t>
            </a:r>
            <a:r>
              <a:rPr lang="ru-RU" sz="2800" dirty="0" err="1" smtClean="0"/>
              <a:t>moving</a:t>
            </a:r>
            <a:r>
              <a:rPr lang="ru-RU" sz="2800" dirty="0" smtClean="0"/>
              <a:t> </a:t>
            </a:r>
            <a:r>
              <a:rPr lang="ru-RU" sz="2800" dirty="0" err="1" smtClean="0"/>
              <a:t>forward</a:t>
            </a:r>
            <a:r>
              <a:rPr lang="ru-RU" sz="2800" dirty="0" smtClean="0"/>
              <a:t> "</a:t>
            </a:r>
            <a:r>
              <a:rPr lang="ru-RU" sz="2800" dirty="0" err="1" smtClean="0"/>
              <a:t>on</a:t>
            </a:r>
            <a:r>
              <a:rPr lang="ru-RU" sz="2800" dirty="0" smtClean="0"/>
              <a:t> </a:t>
            </a:r>
            <a:r>
              <a:rPr lang="ru-RU" sz="2800" dirty="0" err="1" smtClean="0"/>
              <a:t>their</a:t>
            </a:r>
            <a:r>
              <a:rPr lang="ru-RU" sz="2800" dirty="0" smtClean="0"/>
              <a:t> </a:t>
            </a:r>
            <a:r>
              <a:rPr lang="ru-RU" sz="2800" dirty="0" err="1" smtClean="0"/>
              <a:t>own</a:t>
            </a:r>
            <a:r>
              <a:rPr lang="ru-RU" sz="2800" dirty="0" smtClean="0"/>
              <a:t>."</a:t>
            </a:r>
          </a:p>
          <a:p>
            <a:r>
              <a:rPr lang="ru-RU" sz="2800" dirty="0" smtClean="0"/>
              <a:t> </a:t>
            </a:r>
          </a:p>
          <a:p>
            <a:endParaRPr lang="ru-RU" dirty="0"/>
          </a:p>
        </p:txBody>
      </p:sp>
      <p:pic>
        <p:nvPicPr>
          <p:cNvPr id="22530" name="Picture 2" descr="C:\Users\User\Desktop\лохнеское чудовище\big.photo[4].jpg"/>
          <p:cNvPicPr>
            <a:picLocks noGrp="1" noChangeAspect="1" noChangeArrowheads="1"/>
          </p:cNvPicPr>
          <p:nvPr>
            <p:ph sz="half" idx="1"/>
          </p:nvPr>
        </p:nvPicPr>
        <p:blipFill>
          <a:blip r:embed="rId2" cstate="print"/>
          <a:srcRect/>
          <a:stretch>
            <a:fillRect/>
          </a:stretch>
        </p:blipFill>
        <p:spPr bwMode="auto">
          <a:xfrm>
            <a:off x="179513" y="620689"/>
            <a:ext cx="4644516" cy="3096344"/>
          </a:xfrm>
          <a:prstGeom prst="rect">
            <a:avLst/>
          </a:prstGeom>
          <a:ln>
            <a:noFill/>
          </a:ln>
          <a:effectLst>
            <a:softEdge rad="112500"/>
          </a:effectLst>
        </p:spPr>
      </p:pic>
      <p:pic>
        <p:nvPicPr>
          <p:cNvPr id="22533" name="Picture 5" descr="C:\Users\User\Desktop\лохнеское чудовище\big.photo[1] (3).jpg"/>
          <p:cNvPicPr>
            <a:picLocks noChangeAspect="1" noChangeArrowheads="1"/>
          </p:cNvPicPr>
          <p:nvPr/>
        </p:nvPicPr>
        <p:blipFill>
          <a:blip r:embed="rId3" cstate="print"/>
          <a:srcRect/>
          <a:stretch>
            <a:fillRect/>
          </a:stretch>
        </p:blipFill>
        <p:spPr bwMode="auto">
          <a:xfrm>
            <a:off x="1043608" y="3861048"/>
            <a:ext cx="3998218" cy="2665479"/>
          </a:xfrm>
          <a:prstGeom prst="rect">
            <a:avLst/>
          </a:prstGeom>
          <a:ln>
            <a:noFill/>
          </a:ln>
          <a:effectLst>
            <a:softEdge rad="112500"/>
          </a:effectLst>
        </p:spPr>
      </p:pic>
    </p:spTree>
  </p:cSld>
  <p:clrMapOvr>
    <a:masterClrMapping/>
  </p:clrMapOvr>
  <p:transition>
    <p:wheel spokes="8"/>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Текст 2"/>
          <p:cNvSpPr>
            <a:spLocks noGrp="1"/>
          </p:cNvSpPr>
          <p:nvPr>
            <p:ph type="body" idx="2"/>
          </p:nvPr>
        </p:nvSpPr>
        <p:spPr/>
        <p:txBody>
          <a:bodyPr/>
          <a:lstStyle/>
          <a:p>
            <a:endParaRPr lang="ru-RU" dirty="0"/>
          </a:p>
        </p:txBody>
      </p:sp>
      <p:sp>
        <p:nvSpPr>
          <p:cNvPr id="4" name="Содержимое 3"/>
          <p:cNvSpPr>
            <a:spLocks noGrp="1"/>
          </p:cNvSpPr>
          <p:nvPr>
            <p:ph sz="half" idx="1"/>
          </p:nvPr>
        </p:nvSpPr>
        <p:spPr>
          <a:xfrm>
            <a:off x="152400" y="776287"/>
            <a:ext cx="4563616" cy="5852160"/>
          </a:xfrm>
        </p:spPr>
        <p:txBody>
          <a:bodyPr>
            <a:normAutofit fontScale="92500" lnSpcReduction="10000"/>
          </a:bodyPr>
          <a:lstStyle/>
          <a:p>
            <a:pPr>
              <a:buNone/>
            </a:pPr>
            <a:r>
              <a:rPr lang="ru-RU" dirty="0" smtClean="0"/>
              <a:t>   </a:t>
            </a:r>
            <a:r>
              <a:rPr lang="ru-RU" dirty="0" err="1" smtClean="0"/>
              <a:t>But</a:t>
            </a:r>
            <a:r>
              <a:rPr lang="ru-RU" dirty="0" smtClean="0"/>
              <a:t> </a:t>
            </a:r>
            <a:r>
              <a:rPr lang="ru-RU" dirty="0" err="1" smtClean="0"/>
              <a:t>the</a:t>
            </a:r>
            <a:r>
              <a:rPr lang="ru-RU" dirty="0" smtClean="0"/>
              <a:t> </a:t>
            </a:r>
            <a:r>
              <a:rPr lang="ru-RU" dirty="0" err="1" smtClean="0"/>
              <a:t>same</a:t>
            </a:r>
            <a:r>
              <a:rPr lang="ru-RU" dirty="0" smtClean="0"/>
              <a:t> </a:t>
            </a:r>
            <a:r>
              <a:rPr lang="ru-RU" dirty="0" err="1" smtClean="0"/>
              <a:t>sonar</a:t>
            </a:r>
            <a:r>
              <a:rPr lang="ru-RU" dirty="0" smtClean="0"/>
              <a:t> </a:t>
            </a:r>
            <a:r>
              <a:rPr lang="ru-RU" dirty="0" err="1" smtClean="0"/>
              <a:t>scan</a:t>
            </a:r>
            <a:r>
              <a:rPr lang="ru-RU" dirty="0" smtClean="0"/>
              <a:t> </a:t>
            </a:r>
            <a:r>
              <a:rPr lang="ru-RU" dirty="0" err="1" smtClean="0"/>
              <a:t>also</a:t>
            </a:r>
            <a:r>
              <a:rPr lang="ru-RU" dirty="0" smtClean="0"/>
              <a:t> </a:t>
            </a:r>
            <a:r>
              <a:rPr lang="ru-RU" dirty="0" err="1" smtClean="0"/>
              <a:t>revealed</a:t>
            </a:r>
            <a:r>
              <a:rPr lang="ru-RU" dirty="0" smtClean="0"/>
              <a:t> </a:t>
            </a:r>
            <a:r>
              <a:rPr lang="ru-RU" dirty="0" err="1" smtClean="0"/>
              <a:t>other</a:t>
            </a:r>
            <a:r>
              <a:rPr lang="ru-RU" dirty="0" smtClean="0"/>
              <a:t> </a:t>
            </a:r>
            <a:r>
              <a:rPr lang="ru-RU" dirty="0" err="1" smtClean="0"/>
              <a:t>unexplained</a:t>
            </a:r>
            <a:r>
              <a:rPr lang="ru-RU" dirty="0" smtClean="0"/>
              <a:t> </a:t>
            </a:r>
            <a:r>
              <a:rPr lang="ru-RU" dirty="0" err="1" smtClean="0"/>
              <a:t>facts</a:t>
            </a:r>
            <a:r>
              <a:rPr lang="ru-RU" dirty="0" smtClean="0"/>
              <a:t>. </a:t>
            </a:r>
            <a:r>
              <a:rPr lang="ru-RU" dirty="0" err="1" smtClean="0"/>
              <a:t>It</a:t>
            </a:r>
            <a:r>
              <a:rPr lang="ru-RU" dirty="0" smtClean="0"/>
              <a:t> </a:t>
            </a:r>
            <a:r>
              <a:rPr lang="ru-RU" dirty="0" err="1" smtClean="0"/>
              <a:t>was</a:t>
            </a:r>
            <a:r>
              <a:rPr lang="ru-RU" dirty="0" smtClean="0"/>
              <a:t> </a:t>
            </a:r>
            <a:r>
              <a:rPr lang="ru-RU" dirty="0" err="1" smtClean="0"/>
              <a:t>recognized</a:t>
            </a:r>
            <a:r>
              <a:rPr lang="ru-RU" dirty="0" smtClean="0"/>
              <a:t> </a:t>
            </a:r>
            <a:r>
              <a:rPr lang="ru-RU" dirty="0" err="1" smtClean="0"/>
              <a:t>that</a:t>
            </a:r>
            <a:r>
              <a:rPr lang="ru-RU" dirty="0" smtClean="0"/>
              <a:t> </a:t>
            </a:r>
            <a:r>
              <a:rPr lang="ru-RU" dirty="0" err="1" smtClean="0"/>
              <a:t>in</a:t>
            </a:r>
            <a:r>
              <a:rPr lang="ru-RU" dirty="0" smtClean="0"/>
              <a:t> </a:t>
            </a:r>
            <a:r>
              <a:rPr lang="ru-RU" dirty="0" err="1" smtClean="0"/>
              <a:t>the</a:t>
            </a:r>
            <a:r>
              <a:rPr lang="ru-RU" dirty="0" smtClean="0"/>
              <a:t> </a:t>
            </a:r>
            <a:r>
              <a:rPr lang="ru-RU" dirty="0" err="1" smtClean="0"/>
              <a:t>lake</a:t>
            </a:r>
            <a:r>
              <a:rPr lang="ru-RU" dirty="0" smtClean="0"/>
              <a:t> </a:t>
            </a:r>
            <a:r>
              <a:rPr lang="ru-RU" dirty="0" err="1" smtClean="0"/>
              <a:t>at</a:t>
            </a:r>
            <a:r>
              <a:rPr lang="ru-RU" dirty="0" smtClean="0"/>
              <a:t> </a:t>
            </a:r>
            <a:r>
              <a:rPr lang="ru-RU" dirty="0" err="1" smtClean="0"/>
              <a:t>a</a:t>
            </a:r>
            <a:r>
              <a:rPr lang="ru-RU" dirty="0" smtClean="0"/>
              <a:t> </a:t>
            </a:r>
            <a:r>
              <a:rPr lang="ru-RU" dirty="0" err="1" smtClean="0"/>
              <a:t>great</a:t>
            </a:r>
            <a:r>
              <a:rPr lang="ru-RU" dirty="0" smtClean="0"/>
              <a:t> </a:t>
            </a:r>
            <a:r>
              <a:rPr lang="ru-RU" dirty="0" err="1" smtClean="0"/>
              <a:t>depth</a:t>
            </a:r>
            <a:r>
              <a:rPr lang="ru-RU" dirty="0" smtClean="0"/>
              <a:t>, </a:t>
            </a:r>
            <a:r>
              <a:rPr lang="ru-RU" dirty="0" err="1" smtClean="0"/>
              <a:t>there</a:t>
            </a:r>
            <a:r>
              <a:rPr lang="ru-RU" dirty="0" smtClean="0"/>
              <a:t> </a:t>
            </a:r>
            <a:r>
              <a:rPr lang="ru-RU" dirty="0" err="1" smtClean="0"/>
              <a:t>are</a:t>
            </a:r>
            <a:r>
              <a:rPr lang="ru-RU" dirty="0" smtClean="0"/>
              <a:t> </a:t>
            </a:r>
            <a:r>
              <a:rPr lang="ru-RU" dirty="0" err="1" smtClean="0"/>
              <a:t>huge</a:t>
            </a:r>
            <a:r>
              <a:rPr lang="ru-RU" dirty="0" smtClean="0"/>
              <a:t> </a:t>
            </a:r>
            <a:r>
              <a:rPr lang="ru-RU" dirty="0" err="1" smtClean="0"/>
              <a:t>objects</a:t>
            </a:r>
            <a:r>
              <a:rPr lang="ru-RU" dirty="0" smtClean="0"/>
              <a:t> </a:t>
            </a:r>
            <a:r>
              <a:rPr lang="ru-RU" dirty="0" err="1" smtClean="0"/>
              <a:t>capable</a:t>
            </a:r>
            <a:r>
              <a:rPr lang="ru-RU" dirty="0" smtClean="0"/>
              <a:t> </a:t>
            </a:r>
            <a:r>
              <a:rPr lang="ru-RU" dirty="0" err="1" smtClean="0"/>
              <a:t>of</a:t>
            </a:r>
            <a:r>
              <a:rPr lang="ru-RU" dirty="0" smtClean="0"/>
              <a:t> </a:t>
            </a:r>
            <a:r>
              <a:rPr lang="ru-RU" dirty="0" err="1" smtClean="0"/>
              <a:t>self-climb</a:t>
            </a:r>
            <a:r>
              <a:rPr lang="ru-RU" dirty="0" smtClean="0"/>
              <a:t>, </a:t>
            </a:r>
            <a:r>
              <a:rPr lang="ru-RU" dirty="0" err="1" smtClean="0"/>
              <a:t>descend</a:t>
            </a:r>
            <a:r>
              <a:rPr lang="ru-RU" dirty="0" smtClean="0"/>
              <a:t> </a:t>
            </a:r>
            <a:r>
              <a:rPr lang="ru-RU" dirty="0" err="1" smtClean="0"/>
              <a:t>and</a:t>
            </a:r>
            <a:r>
              <a:rPr lang="ru-RU" dirty="0" smtClean="0"/>
              <a:t> </a:t>
            </a:r>
            <a:r>
              <a:rPr lang="ru-RU" dirty="0" err="1" smtClean="0"/>
              <a:t>maneuver</a:t>
            </a:r>
            <a:r>
              <a:rPr lang="ru-RU" dirty="0" smtClean="0"/>
              <a:t> </a:t>
            </a:r>
            <a:r>
              <a:rPr lang="ru-RU" dirty="0" err="1" smtClean="0"/>
              <a:t>in</a:t>
            </a:r>
            <a:r>
              <a:rPr lang="ru-RU" dirty="0" smtClean="0"/>
              <a:t> </a:t>
            </a:r>
            <a:r>
              <a:rPr lang="ru-RU" dirty="0" err="1" smtClean="0"/>
              <a:t>the</a:t>
            </a:r>
            <a:r>
              <a:rPr lang="ru-RU" dirty="0" smtClean="0"/>
              <a:t> </a:t>
            </a:r>
            <a:r>
              <a:rPr lang="ru-RU" dirty="0" err="1" smtClean="0"/>
              <a:t>water</a:t>
            </a:r>
            <a:r>
              <a:rPr lang="ru-RU" dirty="0" smtClean="0"/>
              <a:t>. </a:t>
            </a:r>
            <a:r>
              <a:rPr lang="ru-RU" dirty="0" err="1" smtClean="0"/>
              <a:t>Answer</a:t>
            </a:r>
            <a:r>
              <a:rPr lang="ru-RU" dirty="0" smtClean="0"/>
              <a:t> </a:t>
            </a:r>
            <a:r>
              <a:rPr lang="ru-RU" dirty="0" err="1" smtClean="0"/>
              <a:t>to</a:t>
            </a:r>
            <a:r>
              <a:rPr lang="ru-RU" dirty="0" smtClean="0"/>
              <a:t> </a:t>
            </a:r>
            <a:r>
              <a:rPr lang="ru-RU" dirty="0" err="1" smtClean="0"/>
              <a:t>the</a:t>
            </a:r>
            <a:r>
              <a:rPr lang="ru-RU" dirty="0" smtClean="0"/>
              <a:t> </a:t>
            </a:r>
            <a:r>
              <a:rPr lang="ru-RU" dirty="0" err="1" smtClean="0"/>
              <a:t>question</a:t>
            </a:r>
            <a:r>
              <a:rPr lang="ru-RU" dirty="0" smtClean="0"/>
              <a:t> </a:t>
            </a:r>
            <a:r>
              <a:rPr lang="ru-RU" dirty="0" err="1" smtClean="0"/>
              <a:t>of</a:t>
            </a:r>
            <a:r>
              <a:rPr lang="ru-RU" dirty="0" smtClean="0"/>
              <a:t> </a:t>
            </a:r>
            <a:r>
              <a:rPr lang="ru-RU" dirty="0" err="1" smtClean="0"/>
              <a:t>what</a:t>
            </a:r>
            <a:r>
              <a:rPr lang="ru-RU" dirty="0" smtClean="0"/>
              <a:t> </a:t>
            </a:r>
            <a:r>
              <a:rPr lang="ru-RU" dirty="0" err="1" smtClean="0"/>
              <a:t>may</a:t>
            </a:r>
            <a:r>
              <a:rPr lang="ru-RU" dirty="0" smtClean="0"/>
              <a:t> </a:t>
            </a:r>
            <a:r>
              <a:rPr lang="ru-RU" dirty="0" err="1" smtClean="0"/>
              <a:t>be</a:t>
            </a:r>
            <a:r>
              <a:rPr lang="ru-RU" dirty="0" smtClean="0"/>
              <a:t> </a:t>
            </a:r>
            <a:r>
              <a:rPr lang="ru-RU" dirty="0" err="1" smtClean="0"/>
              <a:t>the</a:t>
            </a:r>
            <a:r>
              <a:rPr lang="ru-RU" dirty="0" smtClean="0"/>
              <a:t> </a:t>
            </a:r>
            <a:r>
              <a:rPr lang="ru-RU" dirty="0" err="1" smtClean="0"/>
              <a:t>objects</a:t>
            </a:r>
            <a:r>
              <a:rPr lang="ru-RU" dirty="0" smtClean="0"/>
              <a:t>, </a:t>
            </a:r>
            <a:r>
              <a:rPr lang="ru-RU" dirty="0" err="1" smtClean="0"/>
              <a:t>so</a:t>
            </a:r>
            <a:r>
              <a:rPr lang="ru-RU" dirty="0" smtClean="0"/>
              <a:t> </a:t>
            </a:r>
            <a:r>
              <a:rPr lang="ru-RU" dirty="0" err="1" smtClean="0"/>
              <a:t>far</a:t>
            </a:r>
            <a:r>
              <a:rPr lang="ru-RU" dirty="0" smtClean="0"/>
              <a:t> </a:t>
            </a:r>
            <a:r>
              <a:rPr lang="ru-RU" dirty="0" err="1" smtClean="0"/>
              <a:t>not</a:t>
            </a:r>
            <a:r>
              <a:rPr lang="ru-RU" dirty="0" smtClean="0"/>
              <a:t> </a:t>
            </a:r>
            <a:r>
              <a:rPr lang="ru-RU" dirty="0" err="1" smtClean="0"/>
              <a:t>been</a:t>
            </a:r>
            <a:r>
              <a:rPr lang="ru-RU" dirty="0" smtClean="0"/>
              <a:t> </a:t>
            </a:r>
            <a:r>
              <a:rPr lang="ru-RU" dirty="0" err="1" smtClean="0"/>
              <a:t>obtained</a:t>
            </a:r>
            <a:r>
              <a:rPr lang="ru-RU" dirty="0" smtClean="0"/>
              <a:t>.</a:t>
            </a:r>
          </a:p>
          <a:p>
            <a:endParaRPr lang="ru-RU" dirty="0"/>
          </a:p>
        </p:txBody>
      </p:sp>
      <p:pic>
        <p:nvPicPr>
          <p:cNvPr id="23554" name="Picture 2" descr="C:\Users\User\Desktop\лохнеское чудовище\lohh_ness3_thumb[1].jpg"/>
          <p:cNvPicPr>
            <a:picLocks noChangeAspect="1" noChangeArrowheads="1"/>
          </p:cNvPicPr>
          <p:nvPr/>
        </p:nvPicPr>
        <p:blipFill>
          <a:blip r:embed="rId2" cstate="print"/>
          <a:srcRect/>
          <a:stretch>
            <a:fillRect/>
          </a:stretch>
        </p:blipFill>
        <p:spPr bwMode="auto">
          <a:xfrm>
            <a:off x="4644008" y="620688"/>
            <a:ext cx="2857500" cy="2143125"/>
          </a:xfrm>
          <a:prstGeom prst="rect">
            <a:avLst/>
          </a:prstGeom>
          <a:noFill/>
        </p:spPr>
      </p:pic>
      <p:pic>
        <p:nvPicPr>
          <p:cNvPr id="23555" name="Picture 3" descr="C:\Users\User\Desktop\лохнеское чудовище\1295728520_22054[1].jpg"/>
          <p:cNvPicPr>
            <a:picLocks noChangeAspect="1" noChangeArrowheads="1"/>
          </p:cNvPicPr>
          <p:nvPr/>
        </p:nvPicPr>
        <p:blipFill>
          <a:blip r:embed="rId3" cstate="print"/>
          <a:srcRect/>
          <a:stretch>
            <a:fillRect/>
          </a:stretch>
        </p:blipFill>
        <p:spPr bwMode="auto">
          <a:xfrm>
            <a:off x="5841090" y="2708920"/>
            <a:ext cx="3082527" cy="4149080"/>
          </a:xfrm>
          <a:prstGeom prst="rect">
            <a:avLst/>
          </a:prstGeom>
          <a:noFill/>
        </p:spPr>
      </p:pic>
    </p:spTree>
  </p:cSld>
  <p:clrMapOvr>
    <a:masterClrMapping/>
  </p:clrMapOvr>
  <p:transition>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76672"/>
            <a:ext cx="8229600" cy="1066800"/>
          </a:xfrm>
        </p:spPr>
        <p:txBody>
          <a:bodyPr>
            <a:normAutofit/>
          </a:bodyPr>
          <a:lstStyle/>
          <a:p>
            <a:r>
              <a:rPr lang="ru-RU" sz="3600" dirty="0" err="1" smtClean="0"/>
              <a:t>Nessiteras</a:t>
            </a:r>
            <a:r>
              <a:rPr lang="ru-RU" sz="3600" dirty="0" smtClean="0"/>
              <a:t> </a:t>
            </a:r>
            <a:r>
              <a:rPr lang="ru-RU" sz="3600" dirty="0" err="1" smtClean="0"/>
              <a:t>rhombopteryx</a:t>
            </a:r>
            <a:r>
              <a:rPr lang="ru-RU" sz="3600" dirty="0" smtClean="0"/>
              <a:t>.</a:t>
            </a:r>
            <a:endParaRPr lang="ru-RU" sz="3600" dirty="0"/>
          </a:p>
        </p:txBody>
      </p:sp>
      <p:sp>
        <p:nvSpPr>
          <p:cNvPr id="3" name="Содержимое 2"/>
          <p:cNvSpPr>
            <a:spLocks noGrp="1"/>
          </p:cNvSpPr>
          <p:nvPr>
            <p:ph sz="half" idx="1"/>
          </p:nvPr>
        </p:nvSpPr>
        <p:spPr>
          <a:xfrm>
            <a:off x="0" y="1556792"/>
            <a:ext cx="5004048" cy="5218595"/>
          </a:xfrm>
        </p:spPr>
        <p:txBody>
          <a:bodyPr>
            <a:normAutofit fontScale="92500" lnSpcReduction="20000"/>
          </a:bodyPr>
          <a:lstStyle/>
          <a:p>
            <a:pPr>
              <a:buNone/>
            </a:pPr>
            <a:r>
              <a:rPr lang="ru-RU" dirty="0" smtClean="0"/>
              <a:t>     </a:t>
            </a:r>
            <a:r>
              <a:rPr lang="ru-RU" dirty="0" err="1" smtClean="0"/>
              <a:t>In</a:t>
            </a:r>
            <a:r>
              <a:rPr lang="ru-RU" dirty="0" smtClean="0"/>
              <a:t> 1972 </a:t>
            </a:r>
            <a:r>
              <a:rPr lang="ru-RU" dirty="0" err="1" smtClean="0"/>
              <a:t>a</a:t>
            </a:r>
            <a:r>
              <a:rPr lang="ru-RU" dirty="0" smtClean="0"/>
              <a:t> </a:t>
            </a:r>
            <a:r>
              <a:rPr lang="ru-RU" dirty="0" err="1" smtClean="0"/>
              <a:t>group</a:t>
            </a:r>
            <a:r>
              <a:rPr lang="ru-RU" dirty="0" smtClean="0"/>
              <a:t> </a:t>
            </a:r>
            <a:r>
              <a:rPr lang="ru-RU" dirty="0" err="1" smtClean="0"/>
              <a:t>of</a:t>
            </a:r>
            <a:r>
              <a:rPr lang="ru-RU" dirty="0" smtClean="0"/>
              <a:t> </a:t>
            </a:r>
            <a:r>
              <a:rPr lang="ru-RU" dirty="0" err="1" smtClean="0"/>
              <a:t>experts</a:t>
            </a:r>
            <a:r>
              <a:rPr lang="ru-RU" dirty="0" smtClean="0"/>
              <a:t> </a:t>
            </a:r>
            <a:r>
              <a:rPr lang="ru-RU" dirty="0" err="1" smtClean="0"/>
              <a:t>led</a:t>
            </a:r>
            <a:r>
              <a:rPr lang="ru-RU" dirty="0" smtClean="0"/>
              <a:t> </a:t>
            </a:r>
            <a:r>
              <a:rPr lang="ru-RU" dirty="0" err="1" smtClean="0"/>
              <a:t>by</a:t>
            </a:r>
            <a:r>
              <a:rPr lang="ru-RU" dirty="0" smtClean="0"/>
              <a:t> </a:t>
            </a:r>
            <a:r>
              <a:rPr lang="ru-RU" dirty="0" err="1" smtClean="0"/>
              <a:t>American</a:t>
            </a:r>
            <a:r>
              <a:rPr lang="ru-RU" dirty="0" smtClean="0"/>
              <a:t> </a:t>
            </a:r>
            <a:r>
              <a:rPr lang="ru-RU" dirty="0" err="1" smtClean="0"/>
              <a:t>researcher</a:t>
            </a:r>
            <a:r>
              <a:rPr lang="ru-RU" dirty="0" smtClean="0"/>
              <a:t> </a:t>
            </a:r>
            <a:r>
              <a:rPr lang="ru-RU" dirty="0" err="1" smtClean="0"/>
              <a:t>Dr</a:t>
            </a:r>
            <a:r>
              <a:rPr lang="ru-RU" dirty="0" smtClean="0"/>
              <a:t>. </a:t>
            </a:r>
            <a:r>
              <a:rPr lang="ru-RU" dirty="0" err="1" smtClean="0"/>
              <a:t>Robert</a:t>
            </a:r>
            <a:r>
              <a:rPr lang="ru-RU" dirty="0" smtClean="0"/>
              <a:t> </a:t>
            </a:r>
            <a:r>
              <a:rPr lang="ru-RU" dirty="0" err="1" smtClean="0"/>
              <a:t>Rhines</a:t>
            </a:r>
            <a:r>
              <a:rPr lang="ru-RU" dirty="0" smtClean="0"/>
              <a:t> </a:t>
            </a:r>
            <a:r>
              <a:rPr lang="ru-RU" dirty="0" err="1" smtClean="0"/>
              <a:t>of</a:t>
            </a:r>
            <a:r>
              <a:rPr lang="ru-RU" dirty="0" smtClean="0"/>
              <a:t> </a:t>
            </a:r>
            <a:r>
              <a:rPr lang="ru-RU" dirty="0" err="1" smtClean="0"/>
              <a:t>the</a:t>
            </a:r>
            <a:r>
              <a:rPr lang="ru-RU" dirty="0" smtClean="0"/>
              <a:t> </a:t>
            </a:r>
            <a:r>
              <a:rPr lang="ru-RU" dirty="0" err="1" smtClean="0"/>
              <a:t>Academy</a:t>
            </a:r>
            <a:r>
              <a:rPr lang="ru-RU" dirty="0" smtClean="0"/>
              <a:t> </a:t>
            </a:r>
            <a:r>
              <a:rPr lang="ru-RU" dirty="0" err="1" smtClean="0"/>
              <a:t>of</a:t>
            </a:r>
            <a:r>
              <a:rPr lang="ru-RU" dirty="0" smtClean="0"/>
              <a:t> </a:t>
            </a:r>
            <a:r>
              <a:rPr lang="ru-RU" dirty="0" err="1" smtClean="0"/>
              <a:t>Applied</a:t>
            </a:r>
            <a:r>
              <a:rPr lang="ru-RU" dirty="0" smtClean="0"/>
              <a:t> </a:t>
            </a:r>
            <a:r>
              <a:rPr lang="ru-RU" dirty="0" err="1" smtClean="0"/>
              <a:t>Sciences</a:t>
            </a:r>
            <a:r>
              <a:rPr lang="ru-RU" dirty="0" smtClean="0"/>
              <a:t> (</a:t>
            </a:r>
            <a:r>
              <a:rPr lang="ru-RU" dirty="0" err="1" smtClean="0"/>
              <a:t>Academy</a:t>
            </a:r>
            <a:r>
              <a:rPr lang="ru-RU" dirty="0" smtClean="0"/>
              <a:t> </a:t>
            </a:r>
            <a:r>
              <a:rPr lang="ru-RU" dirty="0" err="1" smtClean="0"/>
              <a:t>of</a:t>
            </a:r>
            <a:r>
              <a:rPr lang="ru-RU" dirty="0" smtClean="0"/>
              <a:t> </a:t>
            </a:r>
            <a:r>
              <a:rPr lang="ru-RU" dirty="0" err="1" smtClean="0"/>
              <a:t>Applied</a:t>
            </a:r>
            <a:r>
              <a:rPr lang="ru-RU" dirty="0" smtClean="0"/>
              <a:t> </a:t>
            </a:r>
            <a:r>
              <a:rPr lang="ru-RU" dirty="0" err="1" smtClean="0"/>
              <a:t>Sciences</a:t>
            </a:r>
            <a:r>
              <a:rPr lang="ru-RU" dirty="0" smtClean="0"/>
              <a:t>) </a:t>
            </a:r>
            <a:r>
              <a:rPr lang="ru-RU" dirty="0" err="1" smtClean="0"/>
              <a:t>conducted</a:t>
            </a:r>
            <a:r>
              <a:rPr lang="ru-RU" dirty="0" smtClean="0"/>
              <a:t> </a:t>
            </a:r>
            <a:r>
              <a:rPr lang="ru-RU" dirty="0" err="1" smtClean="0"/>
              <a:t>a</a:t>
            </a:r>
            <a:r>
              <a:rPr lang="ru-RU" dirty="0" smtClean="0"/>
              <a:t> </a:t>
            </a:r>
            <a:r>
              <a:rPr lang="ru-RU" dirty="0" err="1" smtClean="0"/>
              <a:t>series</a:t>
            </a:r>
            <a:r>
              <a:rPr lang="ru-RU" dirty="0" smtClean="0"/>
              <a:t> </a:t>
            </a:r>
            <a:r>
              <a:rPr lang="ru-RU" dirty="0" err="1" smtClean="0"/>
              <a:t>of</a:t>
            </a:r>
            <a:r>
              <a:rPr lang="ru-RU" dirty="0" smtClean="0"/>
              <a:t> </a:t>
            </a:r>
            <a:r>
              <a:rPr lang="ru-RU" dirty="0" err="1" smtClean="0"/>
              <a:t>studies</a:t>
            </a:r>
            <a:r>
              <a:rPr lang="ru-RU" dirty="0" smtClean="0"/>
              <a:t> </a:t>
            </a:r>
            <a:r>
              <a:rPr lang="ru-RU" dirty="0" err="1" smtClean="0"/>
              <a:t>using</a:t>
            </a:r>
            <a:r>
              <a:rPr lang="ru-RU" dirty="0" smtClean="0"/>
              <a:t> </a:t>
            </a:r>
            <a:r>
              <a:rPr lang="ru-RU" dirty="0" err="1" smtClean="0"/>
              <a:t>a</a:t>
            </a:r>
            <a:r>
              <a:rPr lang="ru-RU" dirty="0" smtClean="0"/>
              <a:t> </a:t>
            </a:r>
            <a:r>
              <a:rPr lang="ru-RU" dirty="0" err="1" smtClean="0"/>
              <a:t>combination</a:t>
            </a:r>
            <a:r>
              <a:rPr lang="ru-RU" dirty="0" smtClean="0"/>
              <a:t> </a:t>
            </a:r>
            <a:r>
              <a:rPr lang="ru-RU" dirty="0" err="1" smtClean="0"/>
              <a:t>of</a:t>
            </a:r>
            <a:r>
              <a:rPr lang="ru-RU" dirty="0" smtClean="0"/>
              <a:t> </a:t>
            </a:r>
            <a:r>
              <a:rPr lang="ru-RU" dirty="0" err="1" smtClean="0"/>
              <a:t>sonar</a:t>
            </a:r>
            <a:r>
              <a:rPr lang="ru-RU" dirty="0" smtClean="0"/>
              <a:t> </a:t>
            </a:r>
            <a:r>
              <a:rPr lang="ru-RU" dirty="0" err="1" smtClean="0"/>
              <a:t>and</a:t>
            </a:r>
            <a:r>
              <a:rPr lang="ru-RU" dirty="0" smtClean="0"/>
              <a:t> </a:t>
            </a:r>
            <a:r>
              <a:rPr lang="ru-RU" dirty="0" err="1" smtClean="0"/>
              <a:t>photographic</a:t>
            </a:r>
            <a:r>
              <a:rPr lang="ru-RU" dirty="0" smtClean="0"/>
              <a:t> </a:t>
            </a:r>
            <a:r>
              <a:rPr lang="ru-RU" dirty="0" err="1" smtClean="0"/>
              <a:t>equipment</a:t>
            </a:r>
            <a:r>
              <a:rPr lang="ru-RU" dirty="0" smtClean="0"/>
              <a:t>. </a:t>
            </a:r>
            <a:r>
              <a:rPr lang="ru-RU" dirty="0" err="1" smtClean="0"/>
              <a:t>During</a:t>
            </a:r>
            <a:r>
              <a:rPr lang="ru-RU" dirty="0" smtClean="0"/>
              <a:t> </a:t>
            </a:r>
            <a:r>
              <a:rPr lang="ru-RU" dirty="0" err="1" smtClean="0"/>
              <a:t>the</a:t>
            </a:r>
            <a:r>
              <a:rPr lang="ru-RU" dirty="0" smtClean="0"/>
              <a:t> </a:t>
            </a:r>
            <a:r>
              <a:rPr lang="ru-RU" dirty="0" err="1" smtClean="0"/>
              <a:t>tests</a:t>
            </a:r>
            <a:r>
              <a:rPr lang="ru-RU" dirty="0" smtClean="0"/>
              <a:t> </a:t>
            </a:r>
            <a:r>
              <a:rPr lang="ru-RU" dirty="0" err="1" smtClean="0"/>
              <a:t>were</a:t>
            </a:r>
            <a:r>
              <a:rPr lang="ru-RU" dirty="0" smtClean="0"/>
              <a:t> </a:t>
            </a:r>
            <a:r>
              <a:rPr lang="ru-RU" dirty="0" err="1" smtClean="0"/>
              <a:t>received</a:t>
            </a:r>
            <a:r>
              <a:rPr lang="ru-RU" dirty="0" smtClean="0"/>
              <a:t> </a:t>
            </a:r>
            <a:r>
              <a:rPr lang="ru-RU" dirty="0" err="1" smtClean="0"/>
              <a:t>unexpected</a:t>
            </a:r>
            <a:r>
              <a:rPr lang="ru-RU" dirty="0" smtClean="0"/>
              <a:t> </a:t>
            </a:r>
            <a:r>
              <a:rPr lang="ru-RU" dirty="0" err="1" smtClean="0"/>
              <a:t>images</a:t>
            </a:r>
            <a:r>
              <a:rPr lang="ru-RU" dirty="0" smtClean="0"/>
              <a:t>, </a:t>
            </a:r>
            <a:r>
              <a:rPr lang="ru-RU" dirty="0" err="1" smtClean="0"/>
              <a:t>one</a:t>
            </a:r>
            <a:r>
              <a:rPr lang="ru-RU" dirty="0" smtClean="0"/>
              <a:t> </a:t>
            </a:r>
            <a:r>
              <a:rPr lang="ru-RU" dirty="0" err="1" smtClean="0"/>
              <a:t>of</a:t>
            </a:r>
            <a:r>
              <a:rPr lang="ru-RU" dirty="0" smtClean="0"/>
              <a:t> </a:t>
            </a:r>
            <a:r>
              <a:rPr lang="ru-RU" dirty="0" err="1" smtClean="0"/>
              <a:t>which</a:t>
            </a:r>
            <a:r>
              <a:rPr lang="ru-RU" dirty="0" smtClean="0"/>
              <a:t> - </a:t>
            </a:r>
            <a:r>
              <a:rPr lang="ru-RU" dirty="0" err="1" smtClean="0"/>
              <a:t>a</a:t>
            </a:r>
            <a:r>
              <a:rPr lang="ru-RU" dirty="0" smtClean="0"/>
              <a:t> </a:t>
            </a:r>
            <a:r>
              <a:rPr lang="ru-RU" dirty="0" err="1" smtClean="0"/>
              <a:t>giant</a:t>
            </a:r>
            <a:r>
              <a:rPr lang="ru-RU" dirty="0" smtClean="0"/>
              <a:t> </a:t>
            </a:r>
            <a:r>
              <a:rPr lang="ru-RU" dirty="0" err="1" smtClean="0"/>
              <a:t>diamond-shaped</a:t>
            </a:r>
            <a:r>
              <a:rPr lang="ru-RU" dirty="0" smtClean="0"/>
              <a:t> </a:t>
            </a:r>
            <a:r>
              <a:rPr lang="ru-RU" dirty="0" err="1" smtClean="0"/>
              <a:t>fin</a:t>
            </a:r>
            <a:r>
              <a:rPr lang="ru-RU" dirty="0" smtClean="0"/>
              <a:t> - </a:t>
            </a:r>
            <a:r>
              <a:rPr lang="ru-RU" dirty="0" err="1" smtClean="0"/>
              <a:t>in</a:t>
            </a:r>
            <a:r>
              <a:rPr lang="ru-RU" dirty="0" smtClean="0"/>
              <a:t> 1975, </a:t>
            </a:r>
            <a:r>
              <a:rPr lang="ru-RU" dirty="0" err="1" smtClean="0"/>
              <a:t>was</a:t>
            </a:r>
            <a:r>
              <a:rPr lang="ru-RU" dirty="0" smtClean="0"/>
              <a:t> </a:t>
            </a:r>
            <a:r>
              <a:rPr lang="ru-RU" dirty="0" err="1" smtClean="0"/>
              <a:t>published</a:t>
            </a:r>
            <a:r>
              <a:rPr lang="ru-RU" dirty="0" smtClean="0"/>
              <a:t> </a:t>
            </a:r>
            <a:r>
              <a:rPr lang="ru-RU" dirty="0" err="1" smtClean="0"/>
              <a:t>and</a:t>
            </a:r>
            <a:r>
              <a:rPr lang="ru-RU" dirty="0" smtClean="0"/>
              <a:t> </a:t>
            </a:r>
            <a:r>
              <a:rPr lang="ru-RU" dirty="0" err="1" smtClean="0"/>
              <a:t>caused</a:t>
            </a:r>
            <a:r>
              <a:rPr lang="ru-RU" dirty="0" smtClean="0"/>
              <a:t> </a:t>
            </a:r>
            <a:r>
              <a:rPr lang="ru-RU" dirty="0" err="1" smtClean="0"/>
              <a:t>a</a:t>
            </a:r>
            <a:r>
              <a:rPr lang="ru-RU" dirty="0" smtClean="0"/>
              <a:t> </a:t>
            </a:r>
            <a:r>
              <a:rPr lang="ru-RU" dirty="0" err="1" smtClean="0"/>
              <a:t>sensation</a:t>
            </a:r>
            <a:r>
              <a:rPr lang="ru-RU" dirty="0" smtClean="0"/>
              <a:t>. </a:t>
            </a:r>
            <a:r>
              <a:rPr lang="ru-RU" dirty="0" err="1" smtClean="0"/>
              <a:t>Rhines</a:t>
            </a:r>
            <a:r>
              <a:rPr lang="ru-RU" dirty="0" smtClean="0"/>
              <a:t> </a:t>
            </a:r>
            <a:r>
              <a:rPr lang="ru-RU" dirty="0" err="1" smtClean="0"/>
              <a:t>and</a:t>
            </a:r>
            <a:r>
              <a:rPr lang="ru-RU" dirty="0" smtClean="0"/>
              <a:t> </a:t>
            </a:r>
            <a:r>
              <a:rPr lang="ru-RU" dirty="0" err="1" smtClean="0"/>
              <a:t>British</a:t>
            </a:r>
            <a:r>
              <a:rPr lang="ru-RU" dirty="0" smtClean="0"/>
              <a:t> </a:t>
            </a:r>
            <a:r>
              <a:rPr lang="ru-RU" dirty="0" err="1" smtClean="0"/>
              <a:t>naturalist</a:t>
            </a:r>
            <a:r>
              <a:rPr lang="ru-RU" dirty="0" smtClean="0"/>
              <a:t> </a:t>
            </a:r>
            <a:r>
              <a:rPr lang="ru-RU" dirty="0" err="1" smtClean="0"/>
              <a:t>Sir</a:t>
            </a:r>
            <a:r>
              <a:rPr lang="ru-RU" dirty="0" smtClean="0"/>
              <a:t> </a:t>
            </a:r>
            <a:r>
              <a:rPr lang="ru-RU" dirty="0" err="1" smtClean="0"/>
              <a:t>Peter</a:t>
            </a:r>
            <a:r>
              <a:rPr lang="ru-RU" dirty="0" smtClean="0"/>
              <a:t> </a:t>
            </a:r>
            <a:r>
              <a:rPr lang="ru-RU" dirty="0" err="1" smtClean="0"/>
              <a:t>Scott</a:t>
            </a:r>
            <a:r>
              <a:rPr lang="ru-RU" dirty="0" smtClean="0"/>
              <a:t>, </a:t>
            </a:r>
            <a:r>
              <a:rPr lang="ru-RU" dirty="0" err="1" smtClean="0"/>
              <a:t>jointly</a:t>
            </a:r>
            <a:r>
              <a:rPr lang="ru-RU" dirty="0" smtClean="0"/>
              <a:t> </a:t>
            </a:r>
            <a:r>
              <a:rPr lang="ru-RU" dirty="0" err="1" smtClean="0"/>
              <a:t>proposed</a:t>
            </a:r>
            <a:r>
              <a:rPr lang="ru-RU" dirty="0" smtClean="0"/>
              <a:t> </a:t>
            </a:r>
            <a:r>
              <a:rPr lang="ru-RU" dirty="0" err="1" smtClean="0"/>
              <a:t>to</a:t>
            </a:r>
            <a:r>
              <a:rPr lang="ru-RU" dirty="0" smtClean="0"/>
              <a:t> </a:t>
            </a:r>
            <a:r>
              <a:rPr lang="ru-RU" dirty="0" err="1" smtClean="0"/>
              <a:t>give</a:t>
            </a:r>
            <a:r>
              <a:rPr lang="ru-RU" dirty="0" smtClean="0"/>
              <a:t> "</a:t>
            </a:r>
            <a:r>
              <a:rPr lang="ru-RU" dirty="0" err="1" smtClean="0"/>
              <a:t>Nessie</a:t>
            </a:r>
            <a:r>
              <a:rPr lang="ru-RU" dirty="0" smtClean="0"/>
              <a:t>" </a:t>
            </a:r>
            <a:r>
              <a:rPr lang="ru-RU" dirty="0" err="1" smtClean="0"/>
              <a:t>Scientific</a:t>
            </a:r>
            <a:r>
              <a:rPr lang="ru-RU" dirty="0" smtClean="0"/>
              <a:t> </a:t>
            </a:r>
            <a:r>
              <a:rPr lang="ru-RU" dirty="0" err="1" smtClean="0"/>
              <a:t>name</a:t>
            </a:r>
            <a:r>
              <a:rPr lang="ru-RU" dirty="0" smtClean="0"/>
              <a:t>: </a:t>
            </a:r>
            <a:r>
              <a:rPr lang="ru-RU" dirty="0" err="1" smtClean="0"/>
              <a:t>Nessiteras</a:t>
            </a:r>
            <a:r>
              <a:rPr lang="ru-RU" dirty="0" smtClean="0"/>
              <a:t> </a:t>
            </a:r>
            <a:r>
              <a:rPr lang="ru-RU" dirty="0" err="1" smtClean="0"/>
              <a:t>rhombopteryx</a:t>
            </a:r>
            <a:r>
              <a:rPr lang="ru-RU" dirty="0" smtClean="0"/>
              <a:t> (</a:t>
            </a:r>
            <a:r>
              <a:rPr lang="ru-RU" dirty="0" err="1" smtClean="0"/>
              <a:t>from</a:t>
            </a:r>
            <a:r>
              <a:rPr lang="ru-RU" dirty="0" smtClean="0"/>
              <a:t> </a:t>
            </a:r>
            <a:r>
              <a:rPr lang="ru-RU" dirty="0" err="1" smtClean="0"/>
              <a:t>the</a:t>
            </a:r>
            <a:r>
              <a:rPr lang="ru-RU" dirty="0" smtClean="0"/>
              <a:t> </a:t>
            </a:r>
            <a:r>
              <a:rPr lang="ru-RU" dirty="0" err="1" smtClean="0"/>
              <a:t>Greek</a:t>
            </a:r>
            <a:r>
              <a:rPr lang="ru-RU" dirty="0" smtClean="0"/>
              <a:t> '</a:t>
            </a:r>
            <a:r>
              <a:rPr lang="ru-RU" dirty="0" err="1" smtClean="0"/>
              <a:t>miracle</a:t>
            </a:r>
            <a:r>
              <a:rPr lang="ru-RU" dirty="0" smtClean="0"/>
              <a:t> </a:t>
            </a:r>
            <a:r>
              <a:rPr lang="ru-RU" dirty="0" err="1" smtClean="0"/>
              <a:t>Nessie</a:t>
            </a:r>
            <a:r>
              <a:rPr lang="ru-RU" dirty="0" smtClean="0"/>
              <a:t> </a:t>
            </a:r>
            <a:r>
              <a:rPr lang="ru-RU" dirty="0" err="1" smtClean="0"/>
              <a:t>with</a:t>
            </a:r>
            <a:r>
              <a:rPr lang="ru-RU" dirty="0" smtClean="0"/>
              <a:t> </a:t>
            </a:r>
            <a:r>
              <a:rPr lang="ru-RU" dirty="0" err="1" smtClean="0"/>
              <a:t>diamond-shaped</a:t>
            </a:r>
            <a:r>
              <a:rPr lang="ru-RU" dirty="0" smtClean="0"/>
              <a:t> </a:t>
            </a:r>
            <a:r>
              <a:rPr lang="ru-RU" dirty="0" err="1" smtClean="0"/>
              <a:t>fin</a:t>
            </a:r>
            <a:r>
              <a:rPr lang="ru-RU" dirty="0" smtClean="0"/>
              <a:t> "). </a:t>
            </a:r>
            <a:r>
              <a:rPr lang="ru-RU" dirty="0" err="1" smtClean="0"/>
              <a:t>There</a:t>
            </a:r>
            <a:r>
              <a:rPr lang="ru-RU" dirty="0" smtClean="0"/>
              <a:t> </a:t>
            </a:r>
            <a:r>
              <a:rPr lang="ru-RU" dirty="0" err="1" smtClean="0"/>
              <a:t>were</a:t>
            </a:r>
            <a:r>
              <a:rPr lang="ru-RU" dirty="0" smtClean="0"/>
              <a:t> </a:t>
            </a:r>
            <a:r>
              <a:rPr lang="ru-RU" dirty="0" err="1" smtClean="0"/>
              <a:t>skeptics</a:t>
            </a:r>
            <a:r>
              <a:rPr lang="ru-RU" dirty="0" smtClean="0"/>
              <a:t> </a:t>
            </a:r>
            <a:r>
              <a:rPr lang="ru-RU" dirty="0" err="1" smtClean="0"/>
              <a:t>who</a:t>
            </a:r>
            <a:r>
              <a:rPr lang="ru-RU" dirty="0" smtClean="0"/>
              <a:t> </a:t>
            </a:r>
            <a:r>
              <a:rPr lang="ru-RU" dirty="0" err="1" smtClean="0"/>
              <a:t>have</a:t>
            </a:r>
            <a:r>
              <a:rPr lang="ru-RU" dirty="0" smtClean="0"/>
              <a:t> </a:t>
            </a:r>
            <a:r>
              <a:rPr lang="ru-RU" dirty="0" err="1" smtClean="0"/>
              <a:t>questioned</a:t>
            </a:r>
            <a:r>
              <a:rPr lang="ru-RU" dirty="0" smtClean="0"/>
              <a:t> </a:t>
            </a:r>
            <a:r>
              <a:rPr lang="ru-RU" dirty="0" err="1" smtClean="0"/>
              <a:t>not</a:t>
            </a:r>
            <a:r>
              <a:rPr lang="ru-RU" dirty="0" smtClean="0"/>
              <a:t> </a:t>
            </a:r>
            <a:r>
              <a:rPr lang="ru-RU" dirty="0" err="1" smtClean="0"/>
              <a:t>only</a:t>
            </a:r>
            <a:r>
              <a:rPr lang="ru-RU" dirty="0" smtClean="0"/>
              <a:t> </a:t>
            </a:r>
            <a:r>
              <a:rPr lang="ru-RU" dirty="0" err="1" smtClean="0"/>
              <a:t>the</a:t>
            </a:r>
            <a:r>
              <a:rPr lang="ru-RU" dirty="0" smtClean="0"/>
              <a:t> </a:t>
            </a:r>
            <a:r>
              <a:rPr lang="ru-RU" dirty="0" err="1" smtClean="0"/>
              <a:t>results</a:t>
            </a:r>
            <a:r>
              <a:rPr lang="ru-RU" dirty="0" smtClean="0"/>
              <a:t> </a:t>
            </a:r>
            <a:r>
              <a:rPr lang="ru-RU" dirty="0" err="1" smtClean="0"/>
              <a:t>of</a:t>
            </a:r>
            <a:r>
              <a:rPr lang="ru-RU" dirty="0" smtClean="0"/>
              <a:t> </a:t>
            </a:r>
            <a:r>
              <a:rPr lang="ru-RU" dirty="0" err="1" smtClean="0"/>
              <a:t>computer</a:t>
            </a:r>
            <a:r>
              <a:rPr lang="ru-RU" dirty="0" smtClean="0"/>
              <a:t> </a:t>
            </a:r>
            <a:r>
              <a:rPr lang="ru-RU" dirty="0" err="1" smtClean="0"/>
              <a:t>processing</a:t>
            </a:r>
            <a:r>
              <a:rPr lang="ru-RU" dirty="0" smtClean="0"/>
              <a:t> </a:t>
            </a:r>
            <a:r>
              <a:rPr lang="ru-RU" dirty="0" err="1" smtClean="0"/>
              <a:t>of</a:t>
            </a:r>
            <a:r>
              <a:rPr lang="ru-RU" dirty="0" smtClean="0"/>
              <a:t> </a:t>
            </a:r>
            <a:r>
              <a:rPr lang="ru-RU" dirty="0" err="1" smtClean="0"/>
              <a:t>sound</a:t>
            </a:r>
            <a:r>
              <a:rPr lang="ru-RU" dirty="0" smtClean="0"/>
              <a:t> </a:t>
            </a:r>
            <a:r>
              <a:rPr lang="ru-RU" dirty="0" err="1" smtClean="0"/>
              <a:t>and</a:t>
            </a:r>
            <a:r>
              <a:rPr lang="ru-RU" dirty="0" smtClean="0"/>
              <a:t> </a:t>
            </a:r>
            <a:r>
              <a:rPr lang="ru-RU" dirty="0" err="1" smtClean="0"/>
              <a:t>photographic</a:t>
            </a:r>
            <a:r>
              <a:rPr lang="ru-RU" dirty="0" smtClean="0"/>
              <a:t> </a:t>
            </a:r>
            <a:r>
              <a:rPr lang="ru-RU" dirty="0" err="1" smtClean="0"/>
              <a:t>research</a:t>
            </a:r>
            <a:r>
              <a:rPr lang="ru-RU" dirty="0" smtClean="0"/>
              <a:t>, </a:t>
            </a:r>
            <a:r>
              <a:rPr lang="ru-RU" dirty="0" err="1" smtClean="0"/>
              <a:t>but</a:t>
            </a:r>
            <a:r>
              <a:rPr lang="ru-RU" dirty="0" smtClean="0"/>
              <a:t> </a:t>
            </a:r>
            <a:r>
              <a:rPr lang="ru-RU" dirty="0" err="1" smtClean="0"/>
              <a:t>also</a:t>
            </a:r>
            <a:r>
              <a:rPr lang="ru-RU" dirty="0" smtClean="0"/>
              <a:t> </a:t>
            </a:r>
            <a:r>
              <a:rPr lang="ru-RU" dirty="0" err="1" smtClean="0"/>
              <a:t>seeing</a:t>
            </a:r>
            <a:r>
              <a:rPr lang="ru-RU" dirty="0" smtClean="0"/>
              <a:t> </a:t>
            </a:r>
            <a:r>
              <a:rPr lang="ru-RU" dirty="0" err="1" smtClean="0"/>
              <a:t>in</a:t>
            </a:r>
            <a:r>
              <a:rPr lang="ru-RU" dirty="0" smtClean="0"/>
              <a:t> "</a:t>
            </a:r>
            <a:r>
              <a:rPr lang="ru-RU" dirty="0" err="1" smtClean="0"/>
              <a:t>scientific</a:t>
            </a:r>
            <a:r>
              <a:rPr lang="ru-RU" dirty="0" smtClean="0"/>
              <a:t>" </a:t>
            </a:r>
            <a:r>
              <a:rPr lang="ru-RU" dirty="0" err="1" smtClean="0"/>
              <a:t>term</a:t>
            </a:r>
            <a:r>
              <a:rPr lang="ru-RU" dirty="0" smtClean="0"/>
              <a:t> </a:t>
            </a:r>
            <a:r>
              <a:rPr lang="ru-RU" dirty="0" err="1" smtClean="0"/>
              <a:t>anagram</a:t>
            </a:r>
            <a:r>
              <a:rPr lang="ru-RU" dirty="0" smtClean="0"/>
              <a:t>: '</a:t>
            </a:r>
            <a:r>
              <a:rPr lang="ru-RU" dirty="0" err="1" smtClean="0"/>
              <a:t>Monster</a:t>
            </a:r>
            <a:r>
              <a:rPr lang="ru-RU" dirty="0" smtClean="0"/>
              <a:t> </a:t>
            </a:r>
            <a:r>
              <a:rPr lang="ru-RU" dirty="0" err="1" smtClean="0"/>
              <a:t>hoax</a:t>
            </a:r>
            <a:r>
              <a:rPr lang="ru-RU" dirty="0" smtClean="0"/>
              <a:t> </a:t>
            </a:r>
            <a:r>
              <a:rPr lang="ru-RU" dirty="0" err="1" smtClean="0"/>
              <a:t>by</a:t>
            </a:r>
            <a:r>
              <a:rPr lang="ru-RU" dirty="0" smtClean="0"/>
              <a:t> </a:t>
            </a:r>
            <a:r>
              <a:rPr lang="ru-RU" dirty="0" err="1" smtClean="0"/>
              <a:t>Sir</a:t>
            </a:r>
            <a:r>
              <a:rPr lang="ru-RU" dirty="0" smtClean="0"/>
              <a:t> </a:t>
            </a:r>
            <a:r>
              <a:rPr lang="ru-RU" dirty="0" err="1" smtClean="0"/>
              <a:t>Peter</a:t>
            </a:r>
            <a:r>
              <a:rPr lang="ru-RU" dirty="0" smtClean="0"/>
              <a:t> S' («</a:t>
            </a:r>
            <a:r>
              <a:rPr lang="ru-RU" dirty="0" err="1" smtClean="0"/>
              <a:t>monstrous</a:t>
            </a:r>
            <a:r>
              <a:rPr lang="ru-RU" dirty="0" smtClean="0"/>
              <a:t> </a:t>
            </a:r>
            <a:r>
              <a:rPr lang="ru-RU" dirty="0" err="1" smtClean="0"/>
              <a:t>forgery</a:t>
            </a:r>
            <a:r>
              <a:rPr lang="ru-RU" dirty="0" smtClean="0"/>
              <a:t>, </a:t>
            </a:r>
            <a:r>
              <a:rPr lang="ru-RU" dirty="0" err="1" smtClean="0"/>
              <a:t>Sir</a:t>
            </a:r>
            <a:r>
              <a:rPr lang="ru-RU" dirty="0" smtClean="0"/>
              <a:t> </a:t>
            </a:r>
            <a:r>
              <a:rPr lang="ru-RU" dirty="0" err="1" smtClean="0"/>
              <a:t>Peter</a:t>
            </a:r>
            <a:r>
              <a:rPr lang="ru-RU" dirty="0" smtClean="0"/>
              <a:t> S.")</a:t>
            </a:r>
          </a:p>
          <a:p>
            <a:endParaRPr lang="ru-RU" dirty="0"/>
          </a:p>
        </p:txBody>
      </p:sp>
      <p:pic>
        <p:nvPicPr>
          <p:cNvPr id="24578" name="Picture 2" descr="C:\Users\User\Desktop\лохнеское чудовище\nessi[1].jpg"/>
          <p:cNvPicPr>
            <a:picLocks noGrp="1" noChangeAspect="1" noChangeArrowheads="1"/>
          </p:cNvPicPr>
          <p:nvPr>
            <p:ph sz="half" idx="2"/>
          </p:nvPr>
        </p:nvPicPr>
        <p:blipFill>
          <a:blip r:embed="rId2" cstate="print"/>
          <a:srcRect/>
          <a:stretch>
            <a:fillRect/>
          </a:stretch>
        </p:blipFill>
        <p:spPr bwMode="auto">
          <a:xfrm>
            <a:off x="5868144" y="692696"/>
            <a:ext cx="2741290" cy="2532952"/>
          </a:xfrm>
          <a:prstGeom prst="rect">
            <a:avLst/>
          </a:prstGeom>
          <a:noFill/>
        </p:spPr>
      </p:pic>
      <p:pic>
        <p:nvPicPr>
          <p:cNvPr id="24579" name="Picture 3" descr="C:\Users\User\Desktop\лохнеское чудовище\234090d6_1[1].jpg"/>
          <p:cNvPicPr>
            <a:picLocks noChangeAspect="1" noChangeArrowheads="1"/>
          </p:cNvPicPr>
          <p:nvPr/>
        </p:nvPicPr>
        <p:blipFill>
          <a:blip r:embed="rId3" cstate="print"/>
          <a:srcRect/>
          <a:stretch>
            <a:fillRect/>
          </a:stretch>
        </p:blipFill>
        <p:spPr bwMode="auto">
          <a:xfrm>
            <a:off x="5148064" y="3444466"/>
            <a:ext cx="3672408" cy="2916324"/>
          </a:xfrm>
          <a:prstGeom prst="rect">
            <a:avLst/>
          </a:prstGeom>
          <a:noFill/>
        </p:spPr>
      </p:pic>
    </p:spTree>
  </p:cSld>
  <p:clrMapOvr>
    <a:masterClrMapping/>
  </p:clrMapOvr>
  <p:transition>
    <p:dissolv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a:xfrm>
            <a:off x="5436096" y="1340768"/>
            <a:ext cx="3383280" cy="4617720"/>
          </a:xfrm>
        </p:spPr>
        <p:txBody>
          <a:bodyPr>
            <a:normAutofit fontScale="92500" lnSpcReduction="20000"/>
          </a:bodyPr>
          <a:lstStyle/>
          <a:p>
            <a:r>
              <a:rPr lang="ru-RU" sz="2800" dirty="0" err="1" smtClean="0"/>
              <a:t>In</a:t>
            </a:r>
            <a:r>
              <a:rPr lang="ru-RU" sz="2800" dirty="0" smtClean="0"/>
              <a:t> 2003, </a:t>
            </a:r>
            <a:r>
              <a:rPr lang="ru-RU" sz="2800" dirty="0" err="1" smtClean="0"/>
              <a:t>the</a:t>
            </a:r>
            <a:r>
              <a:rPr lang="ru-RU" sz="2800" dirty="0" smtClean="0"/>
              <a:t> </a:t>
            </a:r>
            <a:r>
              <a:rPr lang="ru-RU" sz="2800" dirty="0" err="1" smtClean="0"/>
              <a:t>team</a:t>
            </a:r>
            <a:r>
              <a:rPr lang="ru-RU" sz="2800" dirty="0" smtClean="0"/>
              <a:t> </a:t>
            </a:r>
            <a:r>
              <a:rPr lang="ru-RU" sz="2800" dirty="0" err="1" smtClean="0"/>
              <a:t>designed</a:t>
            </a:r>
            <a:r>
              <a:rPr lang="ru-RU" sz="2800" dirty="0" smtClean="0"/>
              <a:t> </a:t>
            </a:r>
            <a:r>
              <a:rPr lang="ru-RU" sz="2800" dirty="0" err="1" smtClean="0"/>
              <a:t>the</a:t>
            </a:r>
            <a:r>
              <a:rPr lang="ru-RU" sz="2800" dirty="0" smtClean="0"/>
              <a:t> BBC B, </a:t>
            </a:r>
            <a:r>
              <a:rPr lang="ru-RU" sz="2800" dirty="0" err="1" smtClean="0"/>
              <a:t>with</a:t>
            </a:r>
            <a:r>
              <a:rPr lang="ru-RU" sz="2800" dirty="0" smtClean="0"/>
              <a:t> 600 </a:t>
            </a:r>
            <a:r>
              <a:rPr lang="ru-RU" sz="2800" dirty="0" err="1" smtClean="0"/>
              <a:t>conducted</a:t>
            </a:r>
            <a:r>
              <a:rPr lang="ru-RU" sz="2800" dirty="0" smtClean="0"/>
              <a:t> </a:t>
            </a:r>
            <a:r>
              <a:rPr lang="ru-RU" sz="2800" dirty="0" err="1" smtClean="0"/>
              <a:t>a</a:t>
            </a:r>
            <a:r>
              <a:rPr lang="ru-RU" sz="2800" dirty="0" smtClean="0"/>
              <a:t> </a:t>
            </a:r>
            <a:r>
              <a:rPr lang="ru-RU" sz="2800" dirty="0" err="1" smtClean="0"/>
              <a:t>complete</a:t>
            </a:r>
            <a:r>
              <a:rPr lang="ru-RU" sz="2800" dirty="0" smtClean="0"/>
              <a:t> </a:t>
            </a:r>
            <a:r>
              <a:rPr lang="ru-RU" sz="2800" dirty="0" err="1" smtClean="0"/>
              <a:t>investigation</a:t>
            </a:r>
            <a:r>
              <a:rPr lang="ru-RU" sz="2800" dirty="0" smtClean="0"/>
              <a:t> </a:t>
            </a:r>
            <a:r>
              <a:rPr lang="ru-RU" sz="2800" dirty="0" err="1" smtClean="0"/>
              <a:t>of</a:t>
            </a:r>
            <a:r>
              <a:rPr lang="ru-RU" sz="2800" dirty="0" smtClean="0"/>
              <a:t> </a:t>
            </a:r>
            <a:r>
              <a:rPr lang="ru-RU" sz="2800" dirty="0" err="1" smtClean="0"/>
              <a:t>the</a:t>
            </a:r>
            <a:r>
              <a:rPr lang="ru-RU" sz="2800" dirty="0" smtClean="0"/>
              <a:t> </a:t>
            </a:r>
            <a:r>
              <a:rPr lang="ru-RU" sz="2800" dirty="0" err="1" smtClean="0"/>
              <a:t>acoustic</a:t>
            </a:r>
            <a:r>
              <a:rPr lang="ru-RU" sz="2800" dirty="0" smtClean="0"/>
              <a:t> </a:t>
            </a:r>
            <a:r>
              <a:rPr lang="ru-RU" sz="2800" dirty="0" err="1" smtClean="0"/>
              <a:t>radiator</a:t>
            </a:r>
            <a:r>
              <a:rPr lang="ru-RU" sz="2800" dirty="0" smtClean="0"/>
              <a:t> </a:t>
            </a:r>
            <a:r>
              <a:rPr lang="ru-RU" sz="2800" dirty="0" err="1" smtClean="0"/>
              <a:t>of</a:t>
            </a:r>
            <a:r>
              <a:rPr lang="ru-RU" sz="2800" dirty="0" smtClean="0"/>
              <a:t> </a:t>
            </a:r>
            <a:r>
              <a:rPr lang="ru-RU" sz="2800" dirty="0" err="1" smtClean="0"/>
              <a:t>the</a:t>
            </a:r>
            <a:r>
              <a:rPr lang="ru-RU" sz="2800" dirty="0" smtClean="0"/>
              <a:t> </a:t>
            </a:r>
            <a:r>
              <a:rPr lang="ru-RU" sz="2800" dirty="0" err="1" smtClean="0"/>
              <a:t>lake</a:t>
            </a:r>
            <a:r>
              <a:rPr lang="ru-RU" sz="2800" dirty="0" smtClean="0"/>
              <a:t> </a:t>
            </a:r>
            <a:r>
              <a:rPr lang="ru-RU" sz="2800" dirty="0" err="1" smtClean="0"/>
              <a:t>and</a:t>
            </a:r>
            <a:r>
              <a:rPr lang="ru-RU" sz="2800" dirty="0" smtClean="0"/>
              <a:t> </a:t>
            </a:r>
            <a:r>
              <a:rPr lang="ru-RU" sz="2800" dirty="0" err="1" smtClean="0"/>
              <a:t>did</a:t>
            </a:r>
            <a:r>
              <a:rPr lang="ru-RU" sz="2800" dirty="0" smtClean="0"/>
              <a:t> </a:t>
            </a:r>
            <a:r>
              <a:rPr lang="ru-RU" sz="2800" dirty="0" err="1" smtClean="0"/>
              <a:t>not</a:t>
            </a:r>
            <a:r>
              <a:rPr lang="ru-RU" sz="2800" dirty="0" smtClean="0"/>
              <a:t> </a:t>
            </a:r>
            <a:r>
              <a:rPr lang="ru-RU" sz="2800" dirty="0" err="1" smtClean="0"/>
              <a:t>find</a:t>
            </a:r>
            <a:r>
              <a:rPr lang="ru-RU" sz="2800" dirty="0" smtClean="0"/>
              <a:t> </a:t>
            </a:r>
            <a:r>
              <a:rPr lang="ru-RU" sz="2800" dirty="0" err="1" smtClean="0"/>
              <a:t>it</a:t>
            </a:r>
            <a:r>
              <a:rPr lang="ru-RU" sz="2800" dirty="0" smtClean="0"/>
              <a:t> </a:t>
            </a:r>
            <a:r>
              <a:rPr lang="ru-RU" sz="2800" dirty="0" err="1" smtClean="0"/>
              <a:t>unusual</a:t>
            </a:r>
            <a:r>
              <a:rPr lang="ru-RU" sz="2800" dirty="0" smtClean="0"/>
              <a:t>. </a:t>
            </a:r>
            <a:r>
              <a:rPr lang="ru-RU" sz="2800" dirty="0" err="1" smtClean="0"/>
              <a:t>But</a:t>
            </a:r>
            <a:r>
              <a:rPr lang="ru-RU" sz="2800" dirty="0" smtClean="0"/>
              <a:t> </a:t>
            </a:r>
            <a:r>
              <a:rPr lang="ru-RU" sz="2800" dirty="0" err="1" smtClean="0"/>
              <a:t>three</a:t>
            </a:r>
            <a:r>
              <a:rPr lang="ru-RU" sz="2800" dirty="0" smtClean="0"/>
              <a:t> </a:t>
            </a:r>
            <a:r>
              <a:rPr lang="ru-RU" sz="2800" dirty="0" err="1" smtClean="0"/>
              <a:t>years</a:t>
            </a:r>
            <a:r>
              <a:rPr lang="ru-RU" sz="2800" dirty="0" smtClean="0"/>
              <a:t> </a:t>
            </a:r>
            <a:r>
              <a:rPr lang="ru-RU" sz="2800" dirty="0" err="1" smtClean="0"/>
              <a:t>later</a:t>
            </a:r>
            <a:r>
              <a:rPr lang="ru-RU" sz="2800" dirty="0" smtClean="0"/>
              <a:t>, </a:t>
            </a:r>
            <a:r>
              <a:rPr lang="ru-RU" sz="2800" dirty="0" err="1" smtClean="0"/>
              <a:t>a</a:t>
            </a:r>
            <a:r>
              <a:rPr lang="ru-RU" sz="2800" dirty="0" smtClean="0"/>
              <a:t> </a:t>
            </a:r>
            <a:r>
              <a:rPr lang="ru-RU" sz="2800" dirty="0" err="1" smtClean="0"/>
              <a:t>new</a:t>
            </a:r>
            <a:r>
              <a:rPr lang="ru-RU" sz="2800" dirty="0" smtClean="0"/>
              <a:t> </a:t>
            </a:r>
            <a:r>
              <a:rPr lang="ru-RU" sz="2800" dirty="0" err="1" smtClean="0"/>
              <a:t>documentary</a:t>
            </a:r>
            <a:r>
              <a:rPr lang="ru-RU" sz="2800" dirty="0" smtClean="0"/>
              <a:t> </a:t>
            </a:r>
            <a:r>
              <a:rPr lang="ru-RU" sz="2800" dirty="0" err="1" smtClean="0"/>
              <a:t>evidence</a:t>
            </a:r>
            <a:r>
              <a:rPr lang="ru-RU" sz="2800" dirty="0" smtClean="0"/>
              <a:t> </a:t>
            </a:r>
            <a:r>
              <a:rPr lang="ru-RU" sz="2800" dirty="0" err="1" smtClean="0"/>
              <a:t>that</a:t>
            </a:r>
            <a:r>
              <a:rPr lang="ru-RU" sz="2800" dirty="0" smtClean="0"/>
              <a:t> </a:t>
            </a:r>
            <a:r>
              <a:rPr lang="ru-RU" sz="2800" dirty="0" err="1" smtClean="0"/>
              <a:t>the</a:t>
            </a:r>
            <a:r>
              <a:rPr lang="ru-RU" sz="2800" dirty="0" smtClean="0"/>
              <a:t> </a:t>
            </a:r>
            <a:r>
              <a:rPr lang="ru-RU" sz="2800" dirty="0" err="1" smtClean="0"/>
              <a:t>lake</a:t>
            </a:r>
            <a:r>
              <a:rPr lang="ru-RU" sz="2800" dirty="0" smtClean="0"/>
              <a:t> </a:t>
            </a:r>
            <a:r>
              <a:rPr lang="ru-RU" sz="2800" dirty="0" err="1" smtClean="0"/>
              <a:t>there</a:t>
            </a:r>
            <a:r>
              <a:rPr lang="ru-RU" sz="2800" dirty="0" smtClean="0"/>
              <a:t> </a:t>
            </a:r>
            <a:r>
              <a:rPr lang="ru-RU" sz="2800" dirty="0" err="1" smtClean="0"/>
              <a:t>are</a:t>
            </a:r>
            <a:r>
              <a:rPr lang="ru-RU" sz="2800" dirty="0" smtClean="0"/>
              <a:t> </a:t>
            </a:r>
            <a:r>
              <a:rPr lang="ru-RU" sz="2800" dirty="0" err="1" smtClean="0"/>
              <a:t>unexplained</a:t>
            </a:r>
            <a:r>
              <a:rPr lang="ru-RU" sz="2800" dirty="0" smtClean="0"/>
              <a:t> </a:t>
            </a:r>
            <a:r>
              <a:rPr lang="ru-RU" sz="2800" dirty="0" err="1" smtClean="0"/>
              <a:t>things</a:t>
            </a:r>
            <a:endParaRPr lang="ru-RU" sz="2800" dirty="0" smtClean="0"/>
          </a:p>
          <a:p>
            <a:endParaRPr lang="ru-RU" dirty="0"/>
          </a:p>
        </p:txBody>
      </p:sp>
      <p:pic>
        <p:nvPicPr>
          <p:cNvPr id="9219" name="Picture 3" descr="C:\Users\User\Desktop\лохнеское чудовище\big.photo[1] (2).jpg"/>
          <p:cNvPicPr>
            <a:picLocks noGrp="1" noChangeAspect="1" noChangeArrowheads="1"/>
          </p:cNvPicPr>
          <p:nvPr>
            <p:ph sz="half" idx="1"/>
          </p:nvPr>
        </p:nvPicPr>
        <p:blipFill>
          <a:blip r:embed="rId2" cstate="print"/>
          <a:srcRect/>
          <a:stretch>
            <a:fillRect/>
          </a:stretch>
        </p:blipFill>
        <p:spPr bwMode="auto">
          <a:xfrm>
            <a:off x="179512" y="548680"/>
            <a:ext cx="4392488" cy="2928325"/>
          </a:xfrm>
          <a:prstGeom prst="rect">
            <a:avLst/>
          </a:prstGeom>
          <a:noFill/>
        </p:spPr>
      </p:pic>
      <p:pic>
        <p:nvPicPr>
          <p:cNvPr id="9220" name="Picture 4" descr="C:\Users\User\Desktop\лохнеское чудовище\58602049_1224867271_5[1].jpg"/>
          <p:cNvPicPr>
            <a:picLocks noChangeAspect="1" noChangeArrowheads="1"/>
          </p:cNvPicPr>
          <p:nvPr/>
        </p:nvPicPr>
        <p:blipFill>
          <a:blip r:embed="rId3" cstate="print"/>
          <a:srcRect/>
          <a:stretch>
            <a:fillRect/>
          </a:stretch>
        </p:blipFill>
        <p:spPr bwMode="auto">
          <a:xfrm>
            <a:off x="971600" y="3573016"/>
            <a:ext cx="4464496" cy="2976331"/>
          </a:xfrm>
          <a:prstGeom prst="rect">
            <a:avLst/>
          </a:prstGeom>
          <a:noFill/>
        </p:spPr>
      </p:pic>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8229600" cy="1066800"/>
          </a:xfrm>
        </p:spPr>
        <p:txBody>
          <a:bodyPr/>
          <a:lstStyle/>
          <a:p>
            <a:r>
              <a:rPr lang="en-US" dirty="0" smtClean="0"/>
              <a:t>TABLE OF CONTENTS</a:t>
            </a:r>
            <a:endParaRPr lang="ru-RU" dirty="0"/>
          </a:p>
        </p:txBody>
      </p:sp>
      <p:sp>
        <p:nvSpPr>
          <p:cNvPr id="4" name="Заголовок 1"/>
          <p:cNvSpPr>
            <a:spLocks noGrp="1"/>
          </p:cNvSpPr>
          <p:nvPr>
            <p:ph idx="1"/>
          </p:nvPr>
        </p:nvSpPr>
        <p:spPr>
          <a:xfrm>
            <a:off x="457200" y="1412776"/>
            <a:ext cx="8229600" cy="5161760"/>
          </a:xfrm>
        </p:spPr>
        <p:txBody>
          <a:bodyPr>
            <a:noAutofit/>
          </a:bodyPr>
          <a:lstStyle/>
          <a:p>
            <a:r>
              <a:rPr lang="en-US" sz="2800" dirty="0" smtClean="0"/>
              <a:t>Loch Ness monster</a:t>
            </a:r>
          </a:p>
          <a:p>
            <a:r>
              <a:rPr lang="en-US" dirty="0" smtClean="0"/>
              <a:t>Legends</a:t>
            </a:r>
          </a:p>
          <a:p>
            <a:r>
              <a:rPr lang="en-US" dirty="0" smtClean="0"/>
              <a:t>The first written mention</a:t>
            </a:r>
          </a:p>
          <a:p>
            <a:r>
              <a:rPr lang="en-US" dirty="0" smtClean="0"/>
              <a:t>Photograph surgeon</a:t>
            </a:r>
          </a:p>
          <a:p>
            <a:r>
              <a:rPr lang="en-US" dirty="0" smtClean="0"/>
              <a:t>Shooting </a:t>
            </a:r>
            <a:r>
              <a:rPr lang="en-US" dirty="0" err="1" smtClean="0"/>
              <a:t>Dinsdeyla</a:t>
            </a:r>
            <a:endParaRPr lang="ru-RU" dirty="0" smtClean="0"/>
          </a:p>
          <a:p>
            <a:r>
              <a:rPr lang="en-US" dirty="0" smtClean="0"/>
              <a:t>Sound scan</a:t>
            </a:r>
            <a:endParaRPr lang="ru-RU" dirty="0" smtClean="0"/>
          </a:p>
          <a:p>
            <a:r>
              <a:rPr lang="ru-RU" dirty="0" err="1" smtClean="0"/>
              <a:t>Nessiteras</a:t>
            </a:r>
            <a:r>
              <a:rPr lang="ru-RU" dirty="0" smtClean="0"/>
              <a:t> </a:t>
            </a:r>
            <a:r>
              <a:rPr lang="ru-RU" dirty="0" err="1" smtClean="0"/>
              <a:t>rhombopteryx</a:t>
            </a:r>
            <a:endParaRPr lang="ru-RU" dirty="0" smtClean="0"/>
          </a:p>
          <a:p>
            <a:r>
              <a:rPr lang="en-US" dirty="0" smtClean="0"/>
              <a:t>M</a:t>
            </a:r>
            <a:r>
              <a:rPr lang="ru-RU" dirty="0" err="1" smtClean="0"/>
              <a:t>ovie</a:t>
            </a:r>
            <a:r>
              <a:rPr lang="ru-RU" dirty="0" smtClean="0"/>
              <a:t> </a:t>
            </a:r>
            <a:r>
              <a:rPr lang="ru-RU" dirty="0" err="1" smtClean="0"/>
              <a:t>Gordon</a:t>
            </a:r>
            <a:r>
              <a:rPr lang="ru-RU" dirty="0" smtClean="0"/>
              <a:t> </a:t>
            </a:r>
            <a:r>
              <a:rPr lang="ru-RU" dirty="0" err="1" smtClean="0"/>
              <a:t>Holmsa</a:t>
            </a:r>
            <a:endParaRPr lang="ru-RU" dirty="0" smtClean="0"/>
          </a:p>
          <a:p>
            <a:r>
              <a:rPr lang="ru-RU" dirty="0" err="1" smtClean="0"/>
              <a:t>The</a:t>
            </a:r>
            <a:r>
              <a:rPr lang="ru-RU" dirty="0" smtClean="0"/>
              <a:t> </a:t>
            </a:r>
            <a:r>
              <a:rPr lang="ru-RU" dirty="0" err="1" smtClean="0"/>
              <a:t>picture</a:t>
            </a:r>
            <a:r>
              <a:rPr lang="ru-RU" dirty="0" smtClean="0"/>
              <a:t> </a:t>
            </a:r>
            <a:r>
              <a:rPr lang="ru-RU" dirty="0" err="1" smtClean="0"/>
              <a:t>from</a:t>
            </a:r>
            <a:r>
              <a:rPr lang="ru-RU" dirty="0" smtClean="0"/>
              <a:t> </a:t>
            </a:r>
            <a:r>
              <a:rPr lang="ru-RU" dirty="0" err="1" smtClean="0"/>
              <a:t>the</a:t>
            </a:r>
            <a:r>
              <a:rPr lang="ru-RU" dirty="0" smtClean="0"/>
              <a:t> </a:t>
            </a:r>
            <a:r>
              <a:rPr lang="ru-RU" dirty="0" err="1" smtClean="0"/>
              <a:t>satellite</a:t>
            </a:r>
            <a:endParaRPr lang="ru-RU" dirty="0" smtClean="0"/>
          </a:p>
          <a:p>
            <a:r>
              <a:rPr lang="ru-RU" dirty="0" err="1" smtClean="0"/>
              <a:t>Pros</a:t>
            </a:r>
            <a:r>
              <a:rPr lang="ru-RU" dirty="0" smtClean="0"/>
              <a:t> </a:t>
            </a:r>
            <a:r>
              <a:rPr lang="ru-RU" dirty="0" err="1" smtClean="0"/>
              <a:t>and</a:t>
            </a:r>
            <a:r>
              <a:rPr lang="ru-RU" dirty="0" smtClean="0"/>
              <a:t> </a:t>
            </a:r>
            <a:r>
              <a:rPr lang="ru-RU" dirty="0" err="1" smtClean="0"/>
              <a:t>cons</a:t>
            </a:r>
            <a:endParaRPr lang="ru-RU" dirty="0" smtClean="0"/>
          </a:p>
          <a:p>
            <a:r>
              <a:rPr lang="en-US" dirty="0" smtClean="0"/>
              <a:t>V</a:t>
            </a:r>
            <a:r>
              <a:rPr lang="ru-RU" dirty="0" err="1" smtClean="0"/>
              <a:t>ersion</a:t>
            </a:r>
            <a:endParaRPr lang="ru-RU" dirty="0" smtClean="0"/>
          </a:p>
          <a:p>
            <a:endParaRPr lang="en-US" dirty="0" smtClean="0"/>
          </a:p>
          <a:p>
            <a:endParaRPr lang="ru-RU" sz="28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20688"/>
            <a:ext cx="8229600" cy="1080120"/>
          </a:xfrm>
        </p:spPr>
        <p:txBody>
          <a:bodyPr>
            <a:normAutofit/>
          </a:bodyPr>
          <a:lstStyle/>
          <a:p>
            <a:r>
              <a:rPr lang="en-US" dirty="0" smtClean="0"/>
              <a:t>M</a:t>
            </a:r>
            <a:r>
              <a:rPr lang="ru-RU" dirty="0" err="1" smtClean="0"/>
              <a:t>ovie</a:t>
            </a:r>
            <a:r>
              <a:rPr lang="ru-RU" dirty="0" smtClean="0"/>
              <a:t> </a:t>
            </a:r>
            <a:r>
              <a:rPr lang="ru-RU" dirty="0" err="1" smtClean="0"/>
              <a:t>Gordon</a:t>
            </a:r>
            <a:r>
              <a:rPr lang="ru-RU" dirty="0" smtClean="0"/>
              <a:t> </a:t>
            </a:r>
            <a:r>
              <a:rPr lang="ru-RU" dirty="0" err="1" smtClean="0"/>
              <a:t>Holmsa</a:t>
            </a:r>
            <a:r>
              <a:rPr lang="ru-RU" dirty="0" smtClean="0"/>
              <a:t>.</a:t>
            </a:r>
            <a:endParaRPr lang="ru-RU" dirty="0"/>
          </a:p>
        </p:txBody>
      </p:sp>
      <p:sp>
        <p:nvSpPr>
          <p:cNvPr id="3" name="Содержимое 2"/>
          <p:cNvSpPr>
            <a:spLocks noGrp="1"/>
          </p:cNvSpPr>
          <p:nvPr>
            <p:ph sz="half" idx="1"/>
          </p:nvPr>
        </p:nvSpPr>
        <p:spPr>
          <a:xfrm>
            <a:off x="179512" y="1556792"/>
            <a:ext cx="4536504" cy="5218595"/>
          </a:xfrm>
        </p:spPr>
        <p:txBody>
          <a:bodyPr>
            <a:normAutofit/>
          </a:bodyPr>
          <a:lstStyle/>
          <a:p>
            <a:pPr>
              <a:buNone/>
            </a:pPr>
            <a:r>
              <a:rPr lang="ru-RU" dirty="0" smtClean="0"/>
              <a:t>    </a:t>
            </a:r>
            <a:r>
              <a:rPr lang="en-US" dirty="0" smtClean="0"/>
              <a:t>In</a:t>
            </a:r>
            <a:r>
              <a:rPr lang="ru-RU" dirty="0" smtClean="0"/>
              <a:t> </a:t>
            </a:r>
            <a:r>
              <a:rPr lang="ru-RU" dirty="0" err="1" smtClean="0"/>
              <a:t>May</a:t>
            </a:r>
            <a:r>
              <a:rPr lang="ru-RU" dirty="0" smtClean="0"/>
              <a:t> 2007, </a:t>
            </a:r>
            <a:r>
              <a:rPr lang="ru-RU" dirty="0" err="1" smtClean="0"/>
              <a:t>an</a:t>
            </a:r>
            <a:r>
              <a:rPr lang="ru-RU" dirty="0" smtClean="0"/>
              <a:t> </a:t>
            </a:r>
            <a:r>
              <a:rPr lang="ru-RU" dirty="0" err="1" smtClean="0"/>
              <a:t>amateur</a:t>
            </a:r>
            <a:r>
              <a:rPr lang="ru-RU" dirty="0" smtClean="0"/>
              <a:t> </a:t>
            </a:r>
            <a:r>
              <a:rPr lang="ru-RU" dirty="0" err="1" smtClean="0"/>
              <a:t>researcher</a:t>
            </a:r>
            <a:r>
              <a:rPr lang="ru-RU" dirty="0" smtClean="0"/>
              <a:t> </a:t>
            </a:r>
            <a:r>
              <a:rPr lang="ru-RU" dirty="0" err="1" smtClean="0"/>
              <a:t>Gordon</a:t>
            </a:r>
            <a:r>
              <a:rPr lang="ru-RU" dirty="0" smtClean="0"/>
              <a:t> </a:t>
            </a:r>
            <a:r>
              <a:rPr lang="ru-RU" dirty="0" err="1" smtClean="0"/>
              <a:t>Holmes</a:t>
            </a:r>
            <a:r>
              <a:rPr lang="ru-RU" dirty="0" smtClean="0"/>
              <a:t> </a:t>
            </a:r>
            <a:r>
              <a:rPr lang="ru-RU" dirty="0" err="1" smtClean="0"/>
              <a:t>has</a:t>
            </a:r>
            <a:r>
              <a:rPr lang="ru-RU" dirty="0" smtClean="0"/>
              <a:t> </a:t>
            </a:r>
            <a:r>
              <a:rPr lang="ru-RU" dirty="0" err="1" smtClean="0"/>
              <a:t>decided</a:t>
            </a:r>
            <a:r>
              <a:rPr lang="ru-RU" dirty="0" smtClean="0"/>
              <a:t> </a:t>
            </a:r>
            <a:r>
              <a:rPr lang="ru-RU" dirty="0" err="1" smtClean="0"/>
              <a:t>to</a:t>
            </a:r>
            <a:r>
              <a:rPr lang="ru-RU" dirty="0" smtClean="0"/>
              <a:t> </a:t>
            </a:r>
            <a:r>
              <a:rPr lang="ru-RU" dirty="0" err="1" smtClean="0"/>
              <a:t>place</a:t>
            </a:r>
            <a:r>
              <a:rPr lang="ru-RU" dirty="0" smtClean="0"/>
              <a:t> </a:t>
            </a:r>
            <a:r>
              <a:rPr lang="ru-RU" dirty="0" err="1" smtClean="0"/>
              <a:t>the</a:t>
            </a:r>
            <a:r>
              <a:rPr lang="ru-RU" dirty="0" smtClean="0"/>
              <a:t> </a:t>
            </a:r>
            <a:r>
              <a:rPr lang="ru-RU" dirty="0" err="1" smtClean="0"/>
              <a:t>microphones</a:t>
            </a:r>
            <a:r>
              <a:rPr lang="ru-RU" dirty="0" smtClean="0"/>
              <a:t> </a:t>
            </a:r>
            <a:r>
              <a:rPr lang="ru-RU" dirty="0" err="1" smtClean="0"/>
              <a:t>in</a:t>
            </a:r>
            <a:r>
              <a:rPr lang="ru-RU" dirty="0" smtClean="0"/>
              <a:t> </a:t>
            </a:r>
            <a:r>
              <a:rPr lang="ru-RU" dirty="0" err="1" smtClean="0"/>
              <a:t>the</a:t>
            </a:r>
            <a:r>
              <a:rPr lang="ru-RU" dirty="0" smtClean="0"/>
              <a:t> </a:t>
            </a:r>
            <a:r>
              <a:rPr lang="ru-RU" dirty="0" err="1" smtClean="0"/>
              <a:t>lake</a:t>
            </a:r>
            <a:r>
              <a:rPr lang="ru-RU" dirty="0" smtClean="0"/>
              <a:t> </a:t>
            </a:r>
            <a:r>
              <a:rPr lang="ru-RU" dirty="0" err="1" smtClean="0"/>
              <a:t>and</a:t>
            </a:r>
            <a:r>
              <a:rPr lang="ru-RU" dirty="0" smtClean="0"/>
              <a:t> </a:t>
            </a:r>
            <a:r>
              <a:rPr lang="ru-RU" dirty="0" err="1" smtClean="0"/>
              <a:t>explore</a:t>
            </a:r>
            <a:r>
              <a:rPr lang="ru-RU" dirty="0" smtClean="0"/>
              <a:t> </a:t>
            </a:r>
            <a:r>
              <a:rPr lang="ru-RU" dirty="0" err="1" smtClean="0"/>
              <a:t>the</a:t>
            </a:r>
            <a:r>
              <a:rPr lang="ru-RU" dirty="0" smtClean="0"/>
              <a:t> </a:t>
            </a:r>
            <a:r>
              <a:rPr lang="ru-RU" dirty="0" err="1" smtClean="0"/>
              <a:t>sounds</a:t>
            </a:r>
            <a:r>
              <a:rPr lang="ru-RU" dirty="0" smtClean="0"/>
              <a:t> </a:t>
            </a:r>
            <a:r>
              <a:rPr lang="ru-RU" dirty="0" err="1" smtClean="0"/>
              <a:t>emanating</a:t>
            </a:r>
            <a:r>
              <a:rPr lang="ru-RU" dirty="0" smtClean="0"/>
              <a:t> </a:t>
            </a:r>
            <a:r>
              <a:rPr lang="ru-RU" dirty="0" err="1" smtClean="0"/>
              <a:t>from</a:t>
            </a:r>
            <a:r>
              <a:rPr lang="ru-RU" dirty="0" smtClean="0"/>
              <a:t> </a:t>
            </a:r>
            <a:r>
              <a:rPr lang="ru-RU" dirty="0" err="1" smtClean="0"/>
              <a:t>the</a:t>
            </a:r>
            <a:r>
              <a:rPr lang="ru-RU" dirty="0" smtClean="0"/>
              <a:t> </a:t>
            </a:r>
            <a:r>
              <a:rPr lang="ru-RU" dirty="0" err="1" smtClean="0"/>
              <a:t>depths</a:t>
            </a:r>
            <a:r>
              <a:rPr lang="ru-RU" dirty="0" smtClean="0"/>
              <a:t>. </a:t>
            </a:r>
            <a:r>
              <a:rPr lang="ru-RU" dirty="0" err="1" smtClean="0"/>
              <a:t>On</a:t>
            </a:r>
            <a:r>
              <a:rPr lang="ru-RU" dirty="0" smtClean="0"/>
              <a:t> </a:t>
            </a:r>
            <a:r>
              <a:rPr lang="ru-RU" dirty="0" err="1" smtClean="0"/>
              <a:t>the</a:t>
            </a:r>
            <a:r>
              <a:rPr lang="ru-RU" dirty="0" smtClean="0"/>
              <a:t> </a:t>
            </a:r>
            <a:r>
              <a:rPr lang="ru-RU" dirty="0" err="1" smtClean="0"/>
              <a:t>western</a:t>
            </a:r>
            <a:r>
              <a:rPr lang="ru-RU" dirty="0" smtClean="0"/>
              <a:t> </a:t>
            </a:r>
            <a:r>
              <a:rPr lang="ru-RU" dirty="0" err="1" smtClean="0"/>
              <a:t>shore</a:t>
            </a:r>
            <a:r>
              <a:rPr lang="ru-RU" dirty="0" smtClean="0"/>
              <a:t>, </a:t>
            </a:r>
            <a:r>
              <a:rPr lang="ru-RU" dirty="0" err="1" smtClean="0"/>
              <a:t>he</a:t>
            </a:r>
            <a:r>
              <a:rPr lang="ru-RU" dirty="0" smtClean="0"/>
              <a:t> </a:t>
            </a:r>
            <a:r>
              <a:rPr lang="ru-RU" dirty="0" err="1" smtClean="0"/>
              <a:t>noticed</a:t>
            </a:r>
            <a:r>
              <a:rPr lang="ru-RU" dirty="0" smtClean="0"/>
              <a:t> </a:t>
            </a:r>
            <a:r>
              <a:rPr lang="ru-RU" dirty="0" err="1" smtClean="0"/>
              <a:t>movement</a:t>
            </a:r>
            <a:r>
              <a:rPr lang="ru-RU" dirty="0" smtClean="0"/>
              <a:t> </a:t>
            </a:r>
            <a:r>
              <a:rPr lang="ru-RU" dirty="0" err="1" smtClean="0"/>
              <a:t>in</a:t>
            </a:r>
            <a:r>
              <a:rPr lang="ru-RU" dirty="0" smtClean="0"/>
              <a:t> </a:t>
            </a:r>
            <a:r>
              <a:rPr lang="ru-RU" dirty="0" err="1" smtClean="0"/>
              <a:t>the</a:t>
            </a:r>
            <a:r>
              <a:rPr lang="ru-RU" dirty="0" smtClean="0"/>
              <a:t> </a:t>
            </a:r>
            <a:r>
              <a:rPr lang="ru-RU" dirty="0" err="1" smtClean="0"/>
              <a:t>water</a:t>
            </a:r>
            <a:r>
              <a:rPr lang="ru-RU" dirty="0" smtClean="0"/>
              <a:t> </a:t>
            </a:r>
            <a:r>
              <a:rPr lang="ru-RU" dirty="0" err="1" smtClean="0"/>
              <a:t>and</a:t>
            </a:r>
            <a:r>
              <a:rPr lang="ru-RU" dirty="0" smtClean="0"/>
              <a:t> </a:t>
            </a:r>
            <a:r>
              <a:rPr lang="ru-RU" dirty="0" err="1" smtClean="0"/>
              <a:t>immediately</a:t>
            </a:r>
            <a:r>
              <a:rPr lang="ru-RU" dirty="0" smtClean="0"/>
              <a:t> </a:t>
            </a:r>
            <a:r>
              <a:rPr lang="ru-RU" dirty="0" err="1" smtClean="0"/>
              <a:t>turned</a:t>
            </a:r>
            <a:r>
              <a:rPr lang="ru-RU" dirty="0" smtClean="0"/>
              <a:t> </a:t>
            </a:r>
            <a:r>
              <a:rPr lang="ru-RU" dirty="0" err="1" smtClean="0"/>
              <a:t>on</a:t>
            </a:r>
            <a:r>
              <a:rPr lang="ru-RU" dirty="0" smtClean="0"/>
              <a:t> </a:t>
            </a:r>
            <a:r>
              <a:rPr lang="ru-RU" dirty="0" err="1" smtClean="0"/>
              <a:t>the</a:t>
            </a:r>
            <a:r>
              <a:rPr lang="ru-RU" dirty="0" smtClean="0"/>
              <a:t> </a:t>
            </a:r>
            <a:r>
              <a:rPr lang="ru-RU" dirty="0" err="1" smtClean="0"/>
              <a:t>camcorder</a:t>
            </a:r>
            <a:r>
              <a:rPr lang="ru-RU" dirty="0" smtClean="0"/>
              <a:t>, </a:t>
            </a:r>
            <a:r>
              <a:rPr lang="ru-RU" dirty="0" err="1" smtClean="0"/>
              <a:t>which</a:t>
            </a:r>
            <a:r>
              <a:rPr lang="ru-RU" dirty="0" smtClean="0"/>
              <a:t> </a:t>
            </a:r>
            <a:r>
              <a:rPr lang="ru-RU" dirty="0" err="1" smtClean="0"/>
              <a:t>recorded</a:t>
            </a:r>
            <a:r>
              <a:rPr lang="ru-RU" dirty="0" smtClean="0"/>
              <a:t> </a:t>
            </a:r>
            <a:r>
              <a:rPr lang="ru-RU" dirty="0" err="1" smtClean="0"/>
              <a:t>the</a:t>
            </a:r>
            <a:r>
              <a:rPr lang="ru-RU" dirty="0" smtClean="0"/>
              <a:t> </a:t>
            </a:r>
            <a:r>
              <a:rPr lang="ru-RU" dirty="0" err="1" smtClean="0"/>
              <a:t>movement</a:t>
            </a:r>
            <a:r>
              <a:rPr lang="ru-RU" dirty="0" smtClean="0"/>
              <a:t> </a:t>
            </a:r>
            <a:r>
              <a:rPr lang="ru-RU" dirty="0" err="1" smtClean="0"/>
              <a:t>of</a:t>
            </a:r>
            <a:r>
              <a:rPr lang="ru-RU" dirty="0" smtClean="0"/>
              <a:t> </a:t>
            </a:r>
            <a:r>
              <a:rPr lang="ru-RU" dirty="0" err="1" smtClean="0"/>
              <a:t>the</a:t>
            </a:r>
            <a:r>
              <a:rPr lang="ru-RU" dirty="0" smtClean="0"/>
              <a:t> </a:t>
            </a:r>
            <a:r>
              <a:rPr lang="ru-RU" dirty="0" err="1" smtClean="0"/>
              <a:t>water</a:t>
            </a:r>
            <a:r>
              <a:rPr lang="ru-RU" dirty="0" smtClean="0"/>
              <a:t> </a:t>
            </a:r>
            <a:r>
              <a:rPr lang="ru-RU" dirty="0" err="1" smtClean="0"/>
              <a:t>a</a:t>
            </a:r>
            <a:r>
              <a:rPr lang="ru-RU" dirty="0" smtClean="0"/>
              <a:t> </a:t>
            </a:r>
            <a:r>
              <a:rPr lang="ru-RU" dirty="0" err="1" smtClean="0"/>
              <a:t>long</a:t>
            </a:r>
            <a:r>
              <a:rPr lang="ru-RU" dirty="0" smtClean="0"/>
              <a:t> </a:t>
            </a:r>
            <a:r>
              <a:rPr lang="ru-RU" dirty="0" err="1" smtClean="0"/>
              <a:t>dark</a:t>
            </a:r>
            <a:r>
              <a:rPr lang="ru-RU" dirty="0" smtClean="0"/>
              <a:t> </a:t>
            </a:r>
            <a:r>
              <a:rPr lang="ru-RU" dirty="0" err="1" smtClean="0"/>
              <a:t>object</a:t>
            </a:r>
            <a:r>
              <a:rPr lang="ru-RU" dirty="0" smtClean="0"/>
              <a:t> </a:t>
            </a:r>
            <a:r>
              <a:rPr lang="ru-RU" dirty="0" err="1" smtClean="0"/>
              <a:t>on</a:t>
            </a:r>
            <a:r>
              <a:rPr lang="ru-RU" dirty="0" smtClean="0"/>
              <a:t> </a:t>
            </a:r>
            <a:r>
              <a:rPr lang="ru-RU" dirty="0" err="1" smtClean="0"/>
              <a:t>its</a:t>
            </a:r>
            <a:r>
              <a:rPr lang="ru-RU" dirty="0" smtClean="0"/>
              <a:t> </a:t>
            </a:r>
            <a:r>
              <a:rPr lang="ru-RU" dirty="0" err="1" smtClean="0"/>
              <a:t>way</a:t>
            </a:r>
            <a:r>
              <a:rPr lang="ru-RU" dirty="0" smtClean="0"/>
              <a:t> </a:t>
            </a:r>
            <a:r>
              <a:rPr lang="ru-RU" dirty="0" err="1" smtClean="0"/>
              <a:t>to</a:t>
            </a:r>
            <a:r>
              <a:rPr lang="ru-RU" dirty="0" smtClean="0"/>
              <a:t> </a:t>
            </a:r>
            <a:r>
              <a:rPr lang="ru-RU" dirty="0" err="1" smtClean="0"/>
              <a:t>the</a:t>
            </a:r>
            <a:r>
              <a:rPr lang="ru-RU" dirty="0" smtClean="0"/>
              <a:t> </a:t>
            </a:r>
            <a:r>
              <a:rPr lang="ru-RU" dirty="0" err="1" smtClean="0"/>
              <a:t>northern</a:t>
            </a:r>
            <a:r>
              <a:rPr lang="ru-RU" dirty="0" smtClean="0"/>
              <a:t> </a:t>
            </a:r>
            <a:r>
              <a:rPr lang="ru-RU" dirty="0" err="1" smtClean="0"/>
              <a:t>part</a:t>
            </a:r>
            <a:r>
              <a:rPr lang="ru-RU" dirty="0" smtClean="0"/>
              <a:t> </a:t>
            </a:r>
            <a:r>
              <a:rPr lang="ru-RU" dirty="0" err="1" smtClean="0"/>
              <a:t>of</a:t>
            </a:r>
            <a:r>
              <a:rPr lang="ru-RU" dirty="0" smtClean="0"/>
              <a:t> </a:t>
            </a:r>
            <a:r>
              <a:rPr lang="ru-RU" dirty="0" err="1" smtClean="0"/>
              <a:t>the</a:t>
            </a:r>
            <a:r>
              <a:rPr lang="ru-RU" dirty="0" smtClean="0"/>
              <a:t> </a:t>
            </a:r>
            <a:r>
              <a:rPr lang="ru-RU" dirty="0" err="1" smtClean="0"/>
              <a:t>lake</a:t>
            </a:r>
            <a:r>
              <a:rPr lang="ru-RU" dirty="0" smtClean="0"/>
              <a:t>. </a:t>
            </a:r>
            <a:r>
              <a:rPr lang="ru-RU" dirty="0" err="1" smtClean="0"/>
              <a:t>The</a:t>
            </a:r>
            <a:r>
              <a:rPr lang="ru-RU" dirty="0" smtClean="0"/>
              <a:t> </a:t>
            </a:r>
            <a:r>
              <a:rPr lang="ru-RU" dirty="0" err="1" smtClean="0"/>
              <a:t>body</a:t>
            </a:r>
            <a:r>
              <a:rPr lang="ru-RU" dirty="0" smtClean="0"/>
              <a:t> </a:t>
            </a:r>
            <a:r>
              <a:rPr lang="ru-RU" dirty="0" err="1" smtClean="0"/>
              <a:t>is</a:t>
            </a:r>
            <a:r>
              <a:rPr lang="ru-RU" dirty="0" smtClean="0"/>
              <a:t> </a:t>
            </a:r>
            <a:r>
              <a:rPr lang="ru-RU" dirty="0" err="1" smtClean="0"/>
              <a:t>being</a:t>
            </a:r>
            <a:r>
              <a:rPr lang="ru-RU" dirty="0" smtClean="0"/>
              <a:t> </a:t>
            </a:r>
            <a:r>
              <a:rPr lang="ru-RU" dirty="0" err="1" smtClean="0"/>
              <a:t>largely</a:t>
            </a:r>
            <a:r>
              <a:rPr lang="ru-RU" dirty="0" smtClean="0"/>
              <a:t> </a:t>
            </a:r>
            <a:r>
              <a:rPr lang="ru-RU" dirty="0" err="1" smtClean="0"/>
              <a:t>remained</a:t>
            </a:r>
            <a:r>
              <a:rPr lang="ru-RU" dirty="0" smtClean="0"/>
              <a:t> </a:t>
            </a:r>
            <a:r>
              <a:rPr lang="ru-RU" dirty="0" err="1" smtClean="0"/>
              <a:t>under</a:t>
            </a:r>
            <a:r>
              <a:rPr lang="ru-RU" dirty="0" smtClean="0"/>
              <a:t> </a:t>
            </a:r>
            <a:r>
              <a:rPr lang="ru-RU" dirty="0" err="1" smtClean="0"/>
              <a:t>water</a:t>
            </a:r>
            <a:r>
              <a:rPr lang="ru-RU" dirty="0" smtClean="0"/>
              <a:t>, </a:t>
            </a:r>
            <a:r>
              <a:rPr lang="ru-RU" dirty="0" err="1" smtClean="0"/>
              <a:t>but</a:t>
            </a:r>
            <a:r>
              <a:rPr lang="ru-RU" dirty="0" smtClean="0"/>
              <a:t> </a:t>
            </a:r>
            <a:r>
              <a:rPr lang="ru-RU" dirty="0" err="1" smtClean="0"/>
              <a:t>the</a:t>
            </a:r>
            <a:r>
              <a:rPr lang="ru-RU" dirty="0" smtClean="0"/>
              <a:t> </a:t>
            </a:r>
            <a:r>
              <a:rPr lang="ru-RU" dirty="0" err="1" smtClean="0"/>
              <a:t>head</a:t>
            </a:r>
            <a:r>
              <a:rPr lang="ru-RU" dirty="0" smtClean="0"/>
              <a:t> </a:t>
            </a:r>
            <a:r>
              <a:rPr lang="ru-RU" dirty="0" err="1" smtClean="0"/>
              <a:t>emerges</a:t>
            </a:r>
            <a:r>
              <a:rPr lang="ru-RU" dirty="0" smtClean="0"/>
              <a:t> </a:t>
            </a:r>
            <a:r>
              <a:rPr lang="ru-RU" dirty="0" err="1" smtClean="0"/>
              <a:t>from</a:t>
            </a:r>
            <a:r>
              <a:rPr lang="ru-RU" dirty="0" smtClean="0"/>
              <a:t> </a:t>
            </a:r>
            <a:r>
              <a:rPr lang="ru-RU" dirty="0" err="1" smtClean="0"/>
              <a:t>time</a:t>
            </a:r>
            <a:r>
              <a:rPr lang="ru-RU" dirty="0" smtClean="0"/>
              <a:t> </a:t>
            </a:r>
            <a:r>
              <a:rPr lang="ru-RU" dirty="0" err="1" smtClean="0"/>
              <a:t>to</a:t>
            </a:r>
            <a:r>
              <a:rPr lang="ru-RU" dirty="0" smtClean="0"/>
              <a:t> </a:t>
            </a:r>
            <a:r>
              <a:rPr lang="ru-RU" dirty="0" err="1" smtClean="0"/>
              <a:t>time</a:t>
            </a:r>
            <a:r>
              <a:rPr lang="ru-RU" dirty="0" smtClean="0"/>
              <a:t>, </a:t>
            </a:r>
            <a:r>
              <a:rPr lang="ru-RU" dirty="0" err="1" smtClean="0"/>
              <a:t>leaving</a:t>
            </a:r>
            <a:r>
              <a:rPr lang="ru-RU" dirty="0" smtClean="0"/>
              <a:t> </a:t>
            </a:r>
            <a:r>
              <a:rPr lang="ru-RU" dirty="0" err="1" smtClean="0"/>
              <a:t>a</a:t>
            </a:r>
            <a:r>
              <a:rPr lang="ru-RU" dirty="0" smtClean="0"/>
              <a:t> </a:t>
            </a:r>
            <a:r>
              <a:rPr lang="ru-RU" dirty="0" err="1" smtClean="0"/>
              <a:t>foamy</a:t>
            </a:r>
            <a:r>
              <a:rPr lang="ru-RU" dirty="0" smtClean="0"/>
              <a:t> </a:t>
            </a:r>
            <a:r>
              <a:rPr lang="ru-RU" dirty="0" err="1" smtClean="0"/>
              <a:t>tail</a:t>
            </a:r>
            <a:r>
              <a:rPr lang="ru-RU" dirty="0" smtClean="0"/>
              <a:t>.</a:t>
            </a:r>
          </a:p>
          <a:p>
            <a:endParaRPr lang="ru-RU" dirty="0"/>
          </a:p>
        </p:txBody>
      </p:sp>
      <p:pic>
        <p:nvPicPr>
          <p:cNvPr id="25602" name="Picture 2" descr="C:\Users\User\Desktop\лохнеское чудовище\04817393b21c06c7b81bf5c855cb0af1.jpg[1].jpg"/>
          <p:cNvPicPr>
            <a:picLocks noChangeAspect="1" noChangeArrowheads="1"/>
          </p:cNvPicPr>
          <p:nvPr/>
        </p:nvPicPr>
        <p:blipFill>
          <a:blip r:embed="rId2" cstate="print"/>
          <a:srcRect/>
          <a:stretch>
            <a:fillRect/>
          </a:stretch>
        </p:blipFill>
        <p:spPr bwMode="auto">
          <a:xfrm>
            <a:off x="4716016" y="3212976"/>
            <a:ext cx="4211960" cy="3374852"/>
          </a:xfrm>
          <a:prstGeom prst="rect">
            <a:avLst/>
          </a:prstGeom>
          <a:ln>
            <a:noFill/>
          </a:ln>
          <a:effectLst>
            <a:outerShdw blurRad="292100" dist="139700" dir="2700000" algn="tl" rotWithShape="0">
              <a:srgbClr val="333333">
                <a:alpha val="65000"/>
              </a:srgbClr>
            </a:outerShdw>
          </a:effectLst>
        </p:spPr>
      </p:pic>
      <p:pic>
        <p:nvPicPr>
          <p:cNvPr id="25603" name="Picture 3" descr="C:\Users\User\Desktop\лохнеское чудовище\loxness2[1].jpg"/>
          <p:cNvPicPr>
            <a:picLocks noGrp="1" noChangeAspect="1" noChangeArrowheads="1"/>
          </p:cNvPicPr>
          <p:nvPr>
            <p:ph sz="half" idx="2"/>
          </p:nvPr>
        </p:nvPicPr>
        <p:blipFill>
          <a:blip r:embed="rId3" cstate="print"/>
          <a:srcRect/>
          <a:stretch>
            <a:fillRect/>
          </a:stretch>
        </p:blipFill>
        <p:spPr bwMode="auto">
          <a:xfrm>
            <a:off x="5868144" y="764704"/>
            <a:ext cx="3048000" cy="2286000"/>
          </a:xfrm>
          <a:prstGeom prst="rect">
            <a:avLst/>
          </a:prstGeom>
          <a:ln>
            <a:noFill/>
          </a:ln>
          <a:effectLst>
            <a:softEdge rad="112500"/>
          </a:effectLst>
        </p:spPr>
      </p:pic>
    </p:spTree>
  </p:cSld>
  <p:clrMapOvr>
    <a:masterClrMapping/>
  </p:clrMapOvr>
  <p:transition>
    <p:dissolv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0" y="692696"/>
            <a:ext cx="5508104" cy="6165304"/>
          </a:xfrm>
        </p:spPr>
        <p:txBody>
          <a:bodyPr>
            <a:normAutofit fontScale="92500" lnSpcReduction="10000"/>
          </a:bodyPr>
          <a:lstStyle/>
          <a:p>
            <a:pPr>
              <a:buNone/>
            </a:pPr>
            <a:r>
              <a:rPr lang="ru-RU" dirty="0" smtClean="0"/>
              <a:t>   </a:t>
            </a:r>
            <a:r>
              <a:rPr lang="ru-RU" dirty="0" err="1" smtClean="0"/>
              <a:t>After</a:t>
            </a:r>
            <a:r>
              <a:rPr lang="ru-RU" dirty="0" smtClean="0"/>
              <a:t> </a:t>
            </a:r>
            <a:r>
              <a:rPr lang="ru-RU" dirty="0" err="1" smtClean="0"/>
              <a:t>a</a:t>
            </a:r>
            <a:r>
              <a:rPr lang="ru-RU" dirty="0" smtClean="0"/>
              <a:t> </a:t>
            </a:r>
            <a:r>
              <a:rPr lang="ru-RU" dirty="0" err="1" smtClean="0"/>
              <a:t>few</a:t>
            </a:r>
            <a:r>
              <a:rPr lang="ru-RU" dirty="0" smtClean="0"/>
              <a:t> </a:t>
            </a:r>
            <a:r>
              <a:rPr lang="ru-RU" dirty="0" err="1" smtClean="0"/>
              <a:t>days</a:t>
            </a:r>
            <a:r>
              <a:rPr lang="ru-RU" dirty="0" smtClean="0"/>
              <a:t> </a:t>
            </a:r>
            <a:r>
              <a:rPr lang="ru-RU" dirty="0" err="1" smtClean="0"/>
              <a:t>shooting</a:t>
            </a:r>
            <a:r>
              <a:rPr lang="ru-RU" dirty="0" smtClean="0"/>
              <a:t> </a:t>
            </a:r>
            <a:r>
              <a:rPr lang="ru-RU" dirty="0" err="1" smtClean="0"/>
              <a:t>fragments</a:t>
            </a:r>
            <a:r>
              <a:rPr lang="ru-RU" dirty="0" smtClean="0"/>
              <a:t> </a:t>
            </a:r>
            <a:r>
              <a:rPr lang="ru-RU" dirty="0" err="1" smtClean="0"/>
              <a:t>appeared</a:t>
            </a:r>
            <a:r>
              <a:rPr lang="ru-RU" dirty="0" smtClean="0"/>
              <a:t> </a:t>
            </a:r>
            <a:r>
              <a:rPr lang="ru-RU" dirty="0" err="1" smtClean="0"/>
              <a:t>in</a:t>
            </a:r>
            <a:r>
              <a:rPr lang="ru-RU" dirty="0" smtClean="0"/>
              <a:t> </a:t>
            </a:r>
            <a:r>
              <a:rPr lang="ru-RU" dirty="0" err="1" smtClean="0"/>
              <a:t>television</a:t>
            </a:r>
            <a:r>
              <a:rPr lang="ru-RU" dirty="0" smtClean="0"/>
              <a:t> </a:t>
            </a:r>
            <a:r>
              <a:rPr lang="ru-RU" dirty="0" err="1" smtClean="0"/>
              <a:t>news</a:t>
            </a:r>
            <a:r>
              <a:rPr lang="ru-RU" dirty="0" smtClean="0"/>
              <a:t> </a:t>
            </a:r>
            <a:r>
              <a:rPr lang="ru-RU" dirty="0" err="1" smtClean="0"/>
              <a:t>reporting</a:t>
            </a:r>
            <a:r>
              <a:rPr lang="ru-RU" dirty="0" smtClean="0"/>
              <a:t> </a:t>
            </a:r>
            <a:r>
              <a:rPr lang="ru-RU" dirty="0" err="1" smtClean="0"/>
              <a:t>in</a:t>
            </a:r>
            <a:r>
              <a:rPr lang="ru-RU" dirty="0" smtClean="0"/>
              <a:t> </a:t>
            </a:r>
            <a:r>
              <a:rPr lang="ru-RU" dirty="0" err="1" smtClean="0"/>
              <a:t>many</a:t>
            </a:r>
            <a:r>
              <a:rPr lang="ru-RU" dirty="0" smtClean="0"/>
              <a:t> </a:t>
            </a:r>
            <a:r>
              <a:rPr lang="ru-RU" dirty="0" err="1" smtClean="0"/>
              <a:t>countries</a:t>
            </a:r>
            <a:r>
              <a:rPr lang="ru-RU" dirty="0" smtClean="0"/>
              <a:t>. </a:t>
            </a:r>
            <a:r>
              <a:rPr lang="ru-RU" dirty="0" err="1" smtClean="0"/>
              <a:t>Experts</a:t>
            </a:r>
            <a:r>
              <a:rPr lang="ru-RU" dirty="0" smtClean="0"/>
              <a:t> </a:t>
            </a:r>
            <a:r>
              <a:rPr lang="ru-RU" dirty="0" err="1" smtClean="0"/>
              <a:t>who</a:t>
            </a:r>
            <a:r>
              <a:rPr lang="ru-RU" dirty="0" smtClean="0"/>
              <a:t> </a:t>
            </a:r>
            <a:r>
              <a:rPr lang="ru-RU" dirty="0" err="1" smtClean="0"/>
              <a:t>have</a:t>
            </a:r>
            <a:r>
              <a:rPr lang="ru-RU" dirty="0" smtClean="0"/>
              <a:t> </a:t>
            </a:r>
            <a:r>
              <a:rPr lang="ru-RU" dirty="0" err="1" smtClean="0"/>
              <a:t>studied</a:t>
            </a:r>
            <a:r>
              <a:rPr lang="ru-RU" dirty="0" smtClean="0"/>
              <a:t> </a:t>
            </a:r>
            <a:r>
              <a:rPr lang="ru-RU" dirty="0" err="1" smtClean="0"/>
              <a:t>film</a:t>
            </a:r>
            <a:r>
              <a:rPr lang="ru-RU" dirty="0" smtClean="0"/>
              <a:t>, </a:t>
            </a:r>
            <a:r>
              <a:rPr lang="ru-RU" dirty="0" err="1" smtClean="0"/>
              <a:t>confirmed</a:t>
            </a:r>
            <a:r>
              <a:rPr lang="ru-RU" dirty="0" smtClean="0"/>
              <a:t> </a:t>
            </a:r>
            <a:r>
              <a:rPr lang="ru-RU" dirty="0" err="1" smtClean="0"/>
              <a:t>his</a:t>
            </a:r>
            <a:r>
              <a:rPr lang="ru-RU" dirty="0" smtClean="0"/>
              <a:t> </a:t>
            </a:r>
            <a:r>
              <a:rPr lang="ru-RU" dirty="0" err="1" smtClean="0"/>
              <a:t>identity</a:t>
            </a:r>
            <a:r>
              <a:rPr lang="ru-RU" dirty="0" smtClean="0"/>
              <a:t> </a:t>
            </a:r>
            <a:r>
              <a:rPr lang="ru-RU" dirty="0" err="1" smtClean="0"/>
              <a:t>and</a:t>
            </a:r>
            <a:r>
              <a:rPr lang="ru-RU" dirty="0" smtClean="0"/>
              <a:t> </a:t>
            </a:r>
            <a:r>
              <a:rPr lang="ru-RU" dirty="0" err="1" smtClean="0"/>
              <a:t>came</a:t>
            </a:r>
            <a:r>
              <a:rPr lang="ru-RU" dirty="0" smtClean="0"/>
              <a:t> </a:t>
            </a:r>
            <a:r>
              <a:rPr lang="ru-RU" dirty="0" err="1" smtClean="0"/>
              <a:t>to</a:t>
            </a:r>
            <a:r>
              <a:rPr lang="ru-RU" dirty="0" smtClean="0"/>
              <a:t> </a:t>
            </a:r>
            <a:r>
              <a:rPr lang="ru-RU" dirty="0" err="1" smtClean="0"/>
              <a:t>the</a:t>
            </a:r>
            <a:r>
              <a:rPr lang="ru-RU" dirty="0" smtClean="0"/>
              <a:t> </a:t>
            </a:r>
            <a:r>
              <a:rPr lang="ru-RU" dirty="0" err="1" smtClean="0"/>
              <a:t>conclusion</a:t>
            </a:r>
            <a:r>
              <a:rPr lang="ru-RU" dirty="0" smtClean="0"/>
              <a:t>: </a:t>
            </a:r>
            <a:r>
              <a:rPr lang="ru-RU" dirty="0" err="1" smtClean="0"/>
              <a:t>being</a:t>
            </a:r>
            <a:r>
              <a:rPr lang="ru-RU" dirty="0" smtClean="0"/>
              <a:t> </a:t>
            </a:r>
            <a:r>
              <a:rPr lang="ru-RU" dirty="0" err="1" smtClean="0"/>
              <a:t>about</a:t>
            </a:r>
            <a:r>
              <a:rPr lang="ru-RU" dirty="0" smtClean="0"/>
              <a:t> 15 </a:t>
            </a:r>
            <a:r>
              <a:rPr lang="ru-RU" dirty="0" err="1" smtClean="0"/>
              <a:t>meters</a:t>
            </a:r>
            <a:r>
              <a:rPr lang="ru-RU" dirty="0" smtClean="0"/>
              <a:t> </a:t>
            </a:r>
            <a:r>
              <a:rPr lang="ru-RU" dirty="0" err="1" smtClean="0"/>
              <a:t>long</a:t>
            </a:r>
            <a:r>
              <a:rPr lang="ru-RU" dirty="0" smtClean="0"/>
              <a:t> </a:t>
            </a:r>
            <a:r>
              <a:rPr lang="ru-RU" dirty="0" err="1" smtClean="0"/>
              <a:t>traveling</a:t>
            </a:r>
            <a:r>
              <a:rPr lang="ru-RU" dirty="0" smtClean="0"/>
              <a:t> </a:t>
            </a:r>
            <a:r>
              <a:rPr lang="ru-RU" dirty="0" err="1" smtClean="0"/>
              <a:t>at</a:t>
            </a:r>
            <a:r>
              <a:rPr lang="ru-RU" dirty="0" smtClean="0"/>
              <a:t> </a:t>
            </a:r>
            <a:r>
              <a:rPr lang="ru-RU" dirty="0" err="1" smtClean="0"/>
              <a:t>a</a:t>
            </a:r>
            <a:r>
              <a:rPr lang="ru-RU" dirty="0" smtClean="0"/>
              <a:t> </a:t>
            </a:r>
            <a:r>
              <a:rPr lang="ru-RU" dirty="0" err="1" smtClean="0"/>
              <a:t>speed</a:t>
            </a:r>
            <a:r>
              <a:rPr lang="ru-RU" dirty="0" smtClean="0"/>
              <a:t> </a:t>
            </a:r>
            <a:r>
              <a:rPr lang="ru-RU" dirty="0" err="1" smtClean="0"/>
              <a:t>of</a:t>
            </a:r>
            <a:r>
              <a:rPr lang="ru-RU" dirty="0" smtClean="0"/>
              <a:t> 10 </a:t>
            </a:r>
            <a:r>
              <a:rPr lang="ru-RU" dirty="0" err="1" smtClean="0"/>
              <a:t>kilometers</a:t>
            </a:r>
            <a:r>
              <a:rPr lang="ru-RU" dirty="0" smtClean="0"/>
              <a:t> </a:t>
            </a:r>
            <a:r>
              <a:rPr lang="ru-RU" dirty="0" err="1" smtClean="0"/>
              <a:t>per</a:t>
            </a:r>
            <a:r>
              <a:rPr lang="ru-RU" dirty="0" smtClean="0"/>
              <a:t> </a:t>
            </a:r>
            <a:r>
              <a:rPr lang="ru-RU" dirty="0" err="1" smtClean="0"/>
              <a:t>hour</a:t>
            </a:r>
            <a:r>
              <a:rPr lang="ru-RU" dirty="0" smtClean="0"/>
              <a:t>. </a:t>
            </a:r>
            <a:r>
              <a:rPr lang="ru-RU" dirty="0" err="1" smtClean="0"/>
              <a:t>However</a:t>
            </a:r>
            <a:r>
              <a:rPr lang="ru-RU" dirty="0" smtClean="0"/>
              <a:t>, </a:t>
            </a:r>
            <a:r>
              <a:rPr lang="ru-RU" dirty="0" err="1" smtClean="0"/>
              <a:t>shooting</a:t>
            </a:r>
            <a:r>
              <a:rPr lang="ru-RU" dirty="0" smtClean="0"/>
              <a:t> </a:t>
            </a:r>
            <a:r>
              <a:rPr lang="ru-RU" dirty="0" err="1" smtClean="0"/>
              <a:t>Holmes</a:t>
            </a:r>
            <a:r>
              <a:rPr lang="ru-RU" dirty="0" smtClean="0"/>
              <a:t> </a:t>
            </a:r>
            <a:r>
              <a:rPr lang="ru-RU" dirty="0" err="1" smtClean="0"/>
              <a:t>is</a:t>
            </a:r>
            <a:r>
              <a:rPr lang="ru-RU" dirty="0" smtClean="0"/>
              <a:t> </a:t>
            </a:r>
            <a:r>
              <a:rPr lang="ru-RU" dirty="0" err="1" smtClean="0"/>
              <a:t>not</a:t>
            </a:r>
            <a:r>
              <a:rPr lang="ru-RU" dirty="0" smtClean="0"/>
              <a:t> </a:t>
            </a:r>
            <a:r>
              <a:rPr lang="ru-RU" dirty="0" err="1" smtClean="0"/>
              <a:t>considered</a:t>
            </a:r>
            <a:r>
              <a:rPr lang="ru-RU" dirty="0" smtClean="0"/>
              <a:t> </a:t>
            </a:r>
            <a:r>
              <a:rPr lang="ru-RU" dirty="0" err="1" smtClean="0"/>
              <a:t>conclusive</a:t>
            </a:r>
            <a:r>
              <a:rPr lang="ru-RU" dirty="0" smtClean="0"/>
              <a:t> </a:t>
            </a:r>
            <a:r>
              <a:rPr lang="ru-RU" dirty="0" err="1" smtClean="0"/>
              <a:t>evidence</a:t>
            </a:r>
            <a:r>
              <a:rPr lang="ru-RU" dirty="0" smtClean="0"/>
              <a:t> </a:t>
            </a:r>
            <a:r>
              <a:rPr lang="ru-RU" dirty="0" err="1" smtClean="0"/>
              <a:t>of</a:t>
            </a:r>
            <a:r>
              <a:rPr lang="ru-RU" dirty="0" smtClean="0"/>
              <a:t> </a:t>
            </a:r>
            <a:r>
              <a:rPr lang="ru-RU" dirty="0" err="1" smtClean="0"/>
              <a:t>the</a:t>
            </a:r>
            <a:r>
              <a:rPr lang="ru-RU" dirty="0" smtClean="0"/>
              <a:t> </a:t>
            </a:r>
            <a:r>
              <a:rPr lang="ru-RU" dirty="0" err="1" smtClean="0"/>
              <a:t>existence</a:t>
            </a:r>
            <a:r>
              <a:rPr lang="ru-RU" dirty="0" smtClean="0"/>
              <a:t> </a:t>
            </a:r>
            <a:r>
              <a:rPr lang="ru-RU" dirty="0" err="1" smtClean="0"/>
              <a:t>of</a:t>
            </a:r>
            <a:r>
              <a:rPr lang="ru-RU" dirty="0" smtClean="0"/>
              <a:t> </a:t>
            </a:r>
            <a:r>
              <a:rPr lang="ru-RU" dirty="0" err="1" smtClean="0"/>
              <a:t>a</a:t>
            </a:r>
            <a:r>
              <a:rPr lang="ru-RU" dirty="0" smtClean="0"/>
              <a:t> </a:t>
            </a:r>
            <a:r>
              <a:rPr lang="ru-RU" dirty="0" err="1" smtClean="0"/>
              <a:t>prehistoric</a:t>
            </a:r>
            <a:r>
              <a:rPr lang="ru-RU" dirty="0" smtClean="0"/>
              <a:t> </a:t>
            </a:r>
            <a:r>
              <a:rPr lang="ru-RU" dirty="0" err="1" smtClean="0"/>
              <a:t>lake</a:t>
            </a:r>
            <a:r>
              <a:rPr lang="ru-RU" dirty="0" smtClean="0"/>
              <a:t> </a:t>
            </a:r>
            <a:r>
              <a:rPr lang="ru-RU" dirty="0" err="1" smtClean="0"/>
              <a:t>monster</a:t>
            </a:r>
            <a:r>
              <a:rPr lang="ru-RU" dirty="0" smtClean="0"/>
              <a:t>. </a:t>
            </a:r>
            <a:r>
              <a:rPr lang="ru-RU" dirty="0" err="1" smtClean="0"/>
              <a:t>There</a:t>
            </a:r>
            <a:r>
              <a:rPr lang="ru-RU" dirty="0" smtClean="0"/>
              <a:t> </a:t>
            </a:r>
            <a:r>
              <a:rPr lang="ru-RU" dirty="0" err="1" smtClean="0"/>
              <a:t>were</a:t>
            </a:r>
            <a:r>
              <a:rPr lang="ru-RU" dirty="0" smtClean="0"/>
              <a:t> </a:t>
            </a:r>
            <a:r>
              <a:rPr lang="ru-RU" dirty="0" err="1" smtClean="0"/>
              <a:t>opinions</a:t>
            </a:r>
            <a:r>
              <a:rPr lang="ru-RU" dirty="0" smtClean="0"/>
              <a:t> </a:t>
            </a:r>
            <a:r>
              <a:rPr lang="ru-RU" dirty="0" err="1" smtClean="0"/>
              <a:t>that</a:t>
            </a:r>
            <a:r>
              <a:rPr lang="ru-RU" dirty="0" smtClean="0"/>
              <a:t> </a:t>
            </a:r>
            <a:r>
              <a:rPr lang="ru-RU" dirty="0" err="1" smtClean="0"/>
              <a:t>it</a:t>
            </a:r>
            <a:r>
              <a:rPr lang="ru-RU" dirty="0" smtClean="0"/>
              <a:t> </a:t>
            </a:r>
            <a:r>
              <a:rPr lang="ru-RU" dirty="0" err="1" smtClean="0"/>
              <a:t>could</a:t>
            </a:r>
            <a:r>
              <a:rPr lang="ru-RU" dirty="0" smtClean="0"/>
              <a:t> </a:t>
            </a:r>
            <a:r>
              <a:rPr lang="ru-RU" dirty="0" err="1" smtClean="0"/>
              <a:t>be</a:t>
            </a:r>
            <a:r>
              <a:rPr lang="ru-RU" dirty="0" smtClean="0"/>
              <a:t> </a:t>
            </a:r>
            <a:r>
              <a:rPr lang="ru-RU" dirty="0" err="1" smtClean="0"/>
              <a:t>a</a:t>
            </a:r>
            <a:r>
              <a:rPr lang="ru-RU" dirty="0" smtClean="0"/>
              <a:t> </a:t>
            </a:r>
            <a:r>
              <a:rPr lang="ru-RU" dirty="0" err="1" smtClean="0"/>
              <a:t>giant</a:t>
            </a:r>
            <a:r>
              <a:rPr lang="ru-RU" dirty="0" smtClean="0"/>
              <a:t> </a:t>
            </a:r>
            <a:r>
              <a:rPr lang="ru-RU" dirty="0" err="1" smtClean="0"/>
              <a:t>worm</a:t>
            </a:r>
            <a:r>
              <a:rPr lang="ru-RU" dirty="0" smtClean="0"/>
              <a:t> </a:t>
            </a:r>
            <a:r>
              <a:rPr lang="ru-RU" dirty="0" err="1" smtClean="0"/>
              <a:t>or</a:t>
            </a:r>
            <a:r>
              <a:rPr lang="ru-RU" dirty="0" smtClean="0"/>
              <a:t> </a:t>
            </a:r>
            <a:r>
              <a:rPr lang="ru-RU" dirty="0" err="1" smtClean="0"/>
              <a:t>so</a:t>
            </a:r>
            <a:r>
              <a:rPr lang="ru-RU" dirty="0" smtClean="0"/>
              <a:t>, </a:t>
            </a:r>
            <a:r>
              <a:rPr lang="ru-RU" dirty="0" err="1" smtClean="0"/>
              <a:t>the</a:t>
            </a:r>
            <a:r>
              <a:rPr lang="ru-RU" dirty="0" smtClean="0"/>
              <a:t> </a:t>
            </a:r>
            <a:r>
              <a:rPr lang="ru-RU" dirty="0" err="1" smtClean="0"/>
              <a:t>light</a:t>
            </a:r>
            <a:r>
              <a:rPr lang="ru-RU" dirty="0" smtClean="0"/>
              <a:t> </a:t>
            </a:r>
            <a:r>
              <a:rPr lang="ru-RU" dirty="0" err="1" smtClean="0"/>
              <a:t>or</a:t>
            </a:r>
            <a:r>
              <a:rPr lang="ru-RU" dirty="0" smtClean="0"/>
              <a:t> </a:t>
            </a:r>
            <a:r>
              <a:rPr lang="ru-RU" dirty="0" err="1" smtClean="0"/>
              <a:t>the</a:t>
            </a:r>
            <a:r>
              <a:rPr lang="ru-RU" dirty="0" smtClean="0"/>
              <a:t> </a:t>
            </a:r>
            <a:r>
              <a:rPr lang="ru-RU" dirty="0" err="1" smtClean="0"/>
              <a:t>illusion</a:t>
            </a:r>
            <a:r>
              <a:rPr lang="ru-RU" dirty="0" smtClean="0"/>
              <a:t> </a:t>
            </a:r>
            <a:r>
              <a:rPr lang="ru-RU" dirty="0" err="1" smtClean="0"/>
              <a:t>of</a:t>
            </a:r>
            <a:r>
              <a:rPr lang="ru-RU" dirty="0" smtClean="0"/>
              <a:t> </a:t>
            </a:r>
            <a:r>
              <a:rPr lang="ru-RU" dirty="0" err="1" smtClean="0"/>
              <a:t>logs</a:t>
            </a:r>
            <a:r>
              <a:rPr lang="ru-RU" dirty="0" smtClean="0"/>
              <a:t>, </a:t>
            </a:r>
            <a:r>
              <a:rPr lang="ru-RU" dirty="0" err="1" smtClean="0"/>
              <a:t>set</a:t>
            </a:r>
            <a:r>
              <a:rPr lang="ru-RU" dirty="0" smtClean="0"/>
              <a:t> </a:t>
            </a:r>
            <a:r>
              <a:rPr lang="ru-RU" dirty="0" err="1" smtClean="0"/>
              <a:t>in</a:t>
            </a:r>
            <a:r>
              <a:rPr lang="ru-RU" dirty="0" smtClean="0"/>
              <a:t> </a:t>
            </a:r>
            <a:r>
              <a:rPr lang="ru-RU" dirty="0" err="1" smtClean="0"/>
              <a:t>motion</a:t>
            </a:r>
            <a:r>
              <a:rPr lang="ru-RU" dirty="0" smtClean="0"/>
              <a:t> </a:t>
            </a:r>
            <a:r>
              <a:rPr lang="ru-RU" dirty="0" err="1" smtClean="0"/>
              <a:t>the</a:t>
            </a:r>
            <a:r>
              <a:rPr lang="ru-RU" dirty="0" smtClean="0"/>
              <a:t> </a:t>
            </a:r>
            <a:r>
              <a:rPr lang="ru-RU" dirty="0" err="1" smtClean="0"/>
              <a:t>internal</a:t>
            </a:r>
            <a:r>
              <a:rPr lang="ru-RU" dirty="0" smtClean="0"/>
              <a:t> </a:t>
            </a:r>
            <a:r>
              <a:rPr lang="ru-RU" dirty="0" err="1" smtClean="0"/>
              <a:t>flow</a:t>
            </a:r>
            <a:r>
              <a:rPr lang="ru-RU" dirty="0" smtClean="0"/>
              <a:t>.</a:t>
            </a:r>
          </a:p>
          <a:p>
            <a:endParaRPr lang="ru-RU" dirty="0"/>
          </a:p>
        </p:txBody>
      </p:sp>
      <p:pic>
        <p:nvPicPr>
          <p:cNvPr id="26626" name="Picture 2" descr="C:\Users\User\Desktop\лохнеское чудовище\big.photo[1].jpg"/>
          <p:cNvPicPr>
            <a:picLocks noChangeAspect="1" noChangeArrowheads="1"/>
          </p:cNvPicPr>
          <p:nvPr/>
        </p:nvPicPr>
        <p:blipFill>
          <a:blip r:embed="rId2" cstate="print"/>
          <a:srcRect/>
          <a:stretch>
            <a:fillRect/>
          </a:stretch>
        </p:blipFill>
        <p:spPr bwMode="auto">
          <a:xfrm>
            <a:off x="5508104" y="3933056"/>
            <a:ext cx="3456384" cy="2304256"/>
          </a:xfrm>
          <a:prstGeom prst="rect">
            <a:avLst/>
          </a:prstGeom>
          <a:ln>
            <a:noFill/>
          </a:ln>
          <a:effectLst>
            <a:outerShdw blurRad="292100" dist="139700" dir="2700000" algn="tl" rotWithShape="0">
              <a:srgbClr val="333333">
                <a:alpha val="65000"/>
              </a:srgbClr>
            </a:outerShdw>
          </a:effectLst>
        </p:spPr>
      </p:pic>
      <p:pic>
        <p:nvPicPr>
          <p:cNvPr id="26627" name="Picture 3" descr="C:\Users\User\Desktop\лохнеское чудовище\big.photo[3].jpg"/>
          <p:cNvPicPr>
            <a:picLocks noChangeAspect="1" noChangeArrowheads="1"/>
          </p:cNvPicPr>
          <p:nvPr/>
        </p:nvPicPr>
        <p:blipFill>
          <a:blip r:embed="rId3" cstate="print"/>
          <a:srcRect/>
          <a:stretch>
            <a:fillRect/>
          </a:stretch>
        </p:blipFill>
        <p:spPr bwMode="auto">
          <a:xfrm>
            <a:off x="5436096" y="908720"/>
            <a:ext cx="3707904" cy="2641476"/>
          </a:xfrm>
          <a:prstGeom prst="rect">
            <a:avLst/>
          </a:prstGeom>
          <a:ln>
            <a:noFill/>
          </a:ln>
          <a:effectLst>
            <a:softEdge rad="112500"/>
          </a:effectLst>
        </p:spPr>
      </p:pic>
    </p:spTree>
  </p:cSld>
  <p:clrMapOvr>
    <a:masterClrMapping/>
  </p:clrMapOvr>
  <p:transition>
    <p:dissolv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692696"/>
            <a:ext cx="8229600" cy="1080120"/>
          </a:xfrm>
        </p:spPr>
        <p:txBody>
          <a:bodyPr>
            <a:normAutofit fontScale="90000"/>
          </a:bodyPr>
          <a:lstStyle/>
          <a:p>
            <a:r>
              <a:rPr lang="ru-RU" sz="3600" dirty="0" err="1" smtClean="0"/>
              <a:t>The</a:t>
            </a:r>
            <a:r>
              <a:rPr lang="ru-RU" sz="3600" dirty="0" smtClean="0"/>
              <a:t> </a:t>
            </a:r>
            <a:r>
              <a:rPr lang="ru-RU" sz="3600" dirty="0" err="1" smtClean="0"/>
              <a:t>picture</a:t>
            </a:r>
            <a:r>
              <a:rPr lang="ru-RU" sz="3600" dirty="0" smtClean="0"/>
              <a:t> </a:t>
            </a:r>
            <a:r>
              <a:rPr lang="ru-RU" sz="3600" dirty="0" err="1" smtClean="0"/>
              <a:t>from</a:t>
            </a:r>
            <a:r>
              <a:rPr lang="ru-RU" sz="3600" dirty="0" smtClean="0"/>
              <a:t> </a:t>
            </a:r>
            <a:r>
              <a:rPr lang="ru-RU" sz="3600" dirty="0" err="1" smtClean="0"/>
              <a:t>the</a:t>
            </a:r>
            <a:r>
              <a:rPr lang="ru-RU" sz="3600" dirty="0" smtClean="0"/>
              <a:t> </a:t>
            </a:r>
            <a:r>
              <a:rPr lang="ru-RU" sz="3600" dirty="0" err="1" smtClean="0"/>
              <a:t>satellite</a:t>
            </a:r>
            <a:r>
              <a:rPr lang="ru-RU" sz="3600" dirty="0" smtClean="0"/>
              <a:t/>
            </a:r>
            <a:br>
              <a:rPr lang="ru-RU" sz="3600" dirty="0" smtClean="0"/>
            </a:br>
            <a:endParaRPr lang="ru-RU" sz="3600" dirty="0"/>
          </a:p>
        </p:txBody>
      </p:sp>
      <p:sp>
        <p:nvSpPr>
          <p:cNvPr id="3" name="Содержимое 2"/>
          <p:cNvSpPr>
            <a:spLocks noGrp="1"/>
          </p:cNvSpPr>
          <p:nvPr>
            <p:ph idx="1"/>
          </p:nvPr>
        </p:nvSpPr>
        <p:spPr>
          <a:xfrm>
            <a:off x="179512" y="1484784"/>
            <a:ext cx="3384376" cy="5112568"/>
          </a:xfrm>
        </p:spPr>
        <p:txBody>
          <a:bodyPr>
            <a:normAutofit fontScale="92500" lnSpcReduction="20000"/>
          </a:bodyPr>
          <a:lstStyle/>
          <a:p>
            <a:pPr>
              <a:buNone/>
            </a:pPr>
            <a:r>
              <a:rPr lang="ru-RU" dirty="0" smtClean="0"/>
              <a:t>   </a:t>
            </a:r>
            <a:r>
              <a:rPr lang="ru-RU" dirty="0" err="1" smtClean="0"/>
              <a:t>In</a:t>
            </a:r>
            <a:r>
              <a:rPr lang="ru-RU" dirty="0" smtClean="0"/>
              <a:t> </a:t>
            </a:r>
            <a:r>
              <a:rPr lang="ru-RU" dirty="0" err="1" smtClean="0"/>
              <a:t>summer</a:t>
            </a:r>
            <a:r>
              <a:rPr lang="ru-RU" dirty="0" smtClean="0"/>
              <a:t> 2009, </a:t>
            </a:r>
            <a:r>
              <a:rPr lang="ru-RU" dirty="0" err="1" smtClean="0"/>
              <a:t>a</a:t>
            </a:r>
            <a:r>
              <a:rPr lang="ru-RU" dirty="0" smtClean="0"/>
              <a:t> </a:t>
            </a:r>
            <a:r>
              <a:rPr lang="ru-RU" dirty="0" err="1" smtClean="0"/>
              <a:t>resident</a:t>
            </a:r>
            <a:r>
              <a:rPr lang="ru-RU" dirty="0" smtClean="0"/>
              <a:t> </a:t>
            </a:r>
            <a:r>
              <a:rPr lang="ru-RU" dirty="0" err="1" smtClean="0"/>
              <a:t>of</a:t>
            </a:r>
            <a:r>
              <a:rPr lang="ru-RU" dirty="0" smtClean="0"/>
              <a:t> </a:t>
            </a:r>
            <a:r>
              <a:rPr lang="ru-RU" dirty="0" err="1" smtClean="0"/>
              <a:t>the</a:t>
            </a:r>
            <a:r>
              <a:rPr lang="ru-RU" dirty="0" smtClean="0"/>
              <a:t> </a:t>
            </a:r>
            <a:r>
              <a:rPr lang="ru-RU" dirty="0" err="1" smtClean="0"/>
              <a:t>United</a:t>
            </a:r>
            <a:r>
              <a:rPr lang="ru-RU" dirty="0" smtClean="0"/>
              <a:t> </a:t>
            </a:r>
            <a:r>
              <a:rPr lang="ru-RU" dirty="0" err="1" smtClean="0"/>
              <a:t>Kingdom</a:t>
            </a:r>
            <a:r>
              <a:rPr lang="ru-RU" dirty="0" smtClean="0"/>
              <a:t> </a:t>
            </a:r>
            <a:r>
              <a:rPr lang="ru-RU" dirty="0" err="1" smtClean="0"/>
              <a:t>said</a:t>
            </a:r>
            <a:r>
              <a:rPr lang="ru-RU" dirty="0" smtClean="0"/>
              <a:t> </a:t>
            </a:r>
            <a:r>
              <a:rPr lang="ru-RU" dirty="0" err="1" smtClean="0"/>
              <a:t>that</a:t>
            </a:r>
            <a:r>
              <a:rPr lang="ru-RU" dirty="0" smtClean="0"/>
              <a:t> </a:t>
            </a:r>
            <a:r>
              <a:rPr lang="ru-RU" dirty="0" err="1" smtClean="0"/>
              <a:t>while</a:t>
            </a:r>
            <a:r>
              <a:rPr lang="ru-RU" dirty="0" smtClean="0"/>
              <a:t> </a:t>
            </a:r>
            <a:r>
              <a:rPr lang="ru-RU" dirty="0" err="1" smtClean="0"/>
              <a:t>watching</a:t>
            </a:r>
            <a:r>
              <a:rPr lang="ru-RU" dirty="0" smtClean="0"/>
              <a:t> </a:t>
            </a:r>
            <a:r>
              <a:rPr lang="ru-RU" dirty="0" err="1" smtClean="0"/>
              <a:t>satellite</a:t>
            </a:r>
            <a:r>
              <a:rPr lang="ru-RU" dirty="0" smtClean="0"/>
              <a:t> </a:t>
            </a:r>
            <a:r>
              <a:rPr lang="ru-RU" dirty="0" err="1" smtClean="0"/>
              <a:t>photos</a:t>
            </a:r>
            <a:r>
              <a:rPr lang="ru-RU" dirty="0" smtClean="0"/>
              <a:t> </a:t>
            </a:r>
            <a:r>
              <a:rPr lang="ru-RU" dirty="0" err="1" smtClean="0"/>
              <a:t>on</a:t>
            </a:r>
            <a:r>
              <a:rPr lang="ru-RU" dirty="0" smtClean="0"/>
              <a:t> </a:t>
            </a:r>
            <a:r>
              <a:rPr lang="ru-RU" dirty="0" err="1" smtClean="0"/>
              <a:t>Google</a:t>
            </a:r>
            <a:r>
              <a:rPr lang="ru-RU" dirty="0" smtClean="0"/>
              <a:t> </a:t>
            </a:r>
            <a:r>
              <a:rPr lang="ru-RU" dirty="0" err="1" smtClean="0"/>
              <a:t>Earth</a:t>
            </a:r>
            <a:r>
              <a:rPr lang="ru-RU" dirty="0" smtClean="0"/>
              <a:t> </a:t>
            </a:r>
            <a:r>
              <a:rPr lang="ru-RU" dirty="0" err="1" smtClean="0"/>
              <a:t>site</a:t>
            </a:r>
            <a:r>
              <a:rPr lang="ru-RU" dirty="0" smtClean="0"/>
              <a:t> </a:t>
            </a:r>
            <a:r>
              <a:rPr lang="ru-RU" dirty="0" err="1" smtClean="0"/>
              <a:t>saw</a:t>
            </a:r>
            <a:r>
              <a:rPr lang="ru-RU" dirty="0" smtClean="0"/>
              <a:t> </a:t>
            </a:r>
            <a:r>
              <a:rPr lang="ru-RU" dirty="0" err="1" smtClean="0"/>
              <a:t>being</a:t>
            </a:r>
            <a:r>
              <a:rPr lang="ru-RU" dirty="0" smtClean="0"/>
              <a:t> </a:t>
            </a:r>
            <a:r>
              <a:rPr lang="ru-RU" dirty="0" err="1" smtClean="0"/>
              <a:t>sought</a:t>
            </a:r>
            <a:r>
              <a:rPr lang="ru-RU" dirty="0" smtClean="0"/>
              <a:t>. </a:t>
            </a:r>
            <a:r>
              <a:rPr lang="ru-RU" dirty="0" err="1" smtClean="0"/>
              <a:t>The</a:t>
            </a:r>
            <a:r>
              <a:rPr lang="ru-RU" dirty="0" smtClean="0"/>
              <a:t> </a:t>
            </a:r>
            <a:r>
              <a:rPr lang="ru-RU" dirty="0" err="1" smtClean="0"/>
              <a:t>photo</a:t>
            </a:r>
            <a:r>
              <a:rPr lang="ru-RU" dirty="0" smtClean="0"/>
              <a:t> </a:t>
            </a:r>
            <a:r>
              <a:rPr lang="ru-RU" dirty="0" err="1" smtClean="0"/>
              <a:t>service</a:t>
            </a:r>
            <a:r>
              <a:rPr lang="ru-RU" dirty="0" smtClean="0"/>
              <a:t> </a:t>
            </a:r>
            <a:r>
              <a:rPr lang="ru-RU" dirty="0" err="1" smtClean="0"/>
              <a:t>is</a:t>
            </a:r>
            <a:r>
              <a:rPr lang="ru-RU" dirty="0" smtClean="0"/>
              <a:t> </a:t>
            </a:r>
            <a:r>
              <a:rPr lang="ru-RU" dirty="0" err="1" smtClean="0"/>
              <a:t>really</a:t>
            </a:r>
            <a:r>
              <a:rPr lang="ru-RU" dirty="0" smtClean="0"/>
              <a:t> </a:t>
            </a:r>
            <a:r>
              <a:rPr lang="ru-RU" dirty="0" err="1" smtClean="0"/>
              <a:t>seen</a:t>
            </a:r>
            <a:r>
              <a:rPr lang="ru-RU" dirty="0" smtClean="0"/>
              <a:t> </a:t>
            </a:r>
            <a:r>
              <a:rPr lang="ru-RU" dirty="0" err="1" smtClean="0"/>
              <a:t>anything</a:t>
            </a:r>
            <a:r>
              <a:rPr lang="ru-RU" dirty="0" smtClean="0"/>
              <a:t> </a:t>
            </a:r>
            <a:r>
              <a:rPr lang="ru-RU" dirty="0" err="1" smtClean="0"/>
              <a:t>remotely</a:t>
            </a:r>
            <a:r>
              <a:rPr lang="ru-RU" dirty="0" smtClean="0"/>
              <a:t> </a:t>
            </a:r>
            <a:r>
              <a:rPr lang="ru-RU" dirty="0" err="1" smtClean="0"/>
              <a:t>resembling</a:t>
            </a:r>
            <a:r>
              <a:rPr lang="ru-RU" dirty="0" smtClean="0"/>
              <a:t> </a:t>
            </a:r>
            <a:r>
              <a:rPr lang="ru-RU" dirty="0" err="1" smtClean="0"/>
              <a:t>a</a:t>
            </a:r>
            <a:r>
              <a:rPr lang="ru-RU" dirty="0" smtClean="0"/>
              <a:t> </a:t>
            </a:r>
            <a:r>
              <a:rPr lang="ru-RU" dirty="0" err="1" smtClean="0"/>
              <a:t>large</a:t>
            </a:r>
            <a:r>
              <a:rPr lang="ru-RU" dirty="0" smtClean="0"/>
              <a:t> </a:t>
            </a:r>
            <a:r>
              <a:rPr lang="ru-RU" dirty="0" err="1" smtClean="0"/>
              <a:t>sea</a:t>
            </a:r>
            <a:r>
              <a:rPr lang="ru-RU" dirty="0" smtClean="0"/>
              <a:t> </a:t>
            </a:r>
            <a:r>
              <a:rPr lang="ru-RU" dirty="0" err="1" smtClean="0"/>
              <a:t>animal</a:t>
            </a:r>
            <a:r>
              <a:rPr lang="ru-RU" dirty="0" smtClean="0"/>
              <a:t> </a:t>
            </a:r>
            <a:r>
              <a:rPr lang="ru-RU" dirty="0" err="1" smtClean="0"/>
              <a:t>with</a:t>
            </a:r>
            <a:r>
              <a:rPr lang="ru-RU" dirty="0" smtClean="0"/>
              <a:t> </a:t>
            </a:r>
            <a:r>
              <a:rPr lang="ru-RU" dirty="0" err="1" smtClean="0"/>
              <a:t>two</a:t>
            </a:r>
            <a:r>
              <a:rPr lang="ru-RU" dirty="0" smtClean="0"/>
              <a:t> </a:t>
            </a:r>
            <a:r>
              <a:rPr lang="ru-RU" dirty="0" err="1" smtClean="0"/>
              <a:t>pairs</a:t>
            </a:r>
            <a:r>
              <a:rPr lang="ru-RU" dirty="0" smtClean="0"/>
              <a:t> </a:t>
            </a:r>
            <a:r>
              <a:rPr lang="ru-RU" dirty="0" err="1" smtClean="0"/>
              <a:t>of</a:t>
            </a:r>
            <a:r>
              <a:rPr lang="ru-RU" dirty="0" smtClean="0"/>
              <a:t> </a:t>
            </a:r>
            <a:r>
              <a:rPr lang="ru-RU" dirty="0" err="1" smtClean="0"/>
              <a:t>fins</a:t>
            </a:r>
            <a:r>
              <a:rPr lang="ru-RU" dirty="0" smtClean="0"/>
              <a:t> </a:t>
            </a:r>
            <a:r>
              <a:rPr lang="ru-RU" dirty="0" err="1" smtClean="0"/>
              <a:t>and</a:t>
            </a:r>
            <a:r>
              <a:rPr lang="ru-RU" dirty="0" smtClean="0"/>
              <a:t> </a:t>
            </a:r>
            <a:r>
              <a:rPr lang="ru-RU" dirty="0" err="1" smtClean="0"/>
              <a:t>tail</a:t>
            </a:r>
            <a:r>
              <a:rPr lang="ru-RU" dirty="0" smtClean="0"/>
              <a:t>.</a:t>
            </a:r>
          </a:p>
          <a:p>
            <a:endParaRPr lang="ru-RU" dirty="0"/>
          </a:p>
        </p:txBody>
      </p:sp>
      <p:pic>
        <p:nvPicPr>
          <p:cNvPr id="11266" name="Picture 2" descr="C:\Users\User\Desktop\лохнеское чудовище\images[8].jpg"/>
          <p:cNvPicPr>
            <a:picLocks noChangeAspect="1" noChangeArrowheads="1"/>
          </p:cNvPicPr>
          <p:nvPr/>
        </p:nvPicPr>
        <p:blipFill>
          <a:blip r:embed="rId2" cstate="print"/>
          <a:srcRect/>
          <a:stretch>
            <a:fillRect/>
          </a:stretch>
        </p:blipFill>
        <p:spPr bwMode="auto">
          <a:xfrm>
            <a:off x="4139952" y="1700808"/>
            <a:ext cx="4095899" cy="4095899"/>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C:\Users\User\Desktop\лохнеское чудовище\Untitled-8(1)[1].jpg"/>
          <p:cNvPicPr>
            <a:picLocks noChangeAspect="1" noChangeArrowheads="1"/>
          </p:cNvPicPr>
          <p:nvPr/>
        </p:nvPicPr>
        <p:blipFill>
          <a:blip r:embed="rId2" cstate="print"/>
          <a:srcRect/>
          <a:stretch>
            <a:fillRect/>
          </a:stretch>
        </p:blipFill>
        <p:spPr bwMode="auto">
          <a:xfrm>
            <a:off x="0" y="692696"/>
            <a:ext cx="8860044" cy="5688632"/>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circl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36712"/>
            <a:ext cx="8229600" cy="1066800"/>
          </a:xfrm>
        </p:spPr>
        <p:txBody>
          <a:bodyPr>
            <a:normAutofit fontScale="90000"/>
          </a:bodyPr>
          <a:lstStyle/>
          <a:p>
            <a:r>
              <a:rPr lang="ru-RU" dirty="0" err="1" smtClean="0"/>
              <a:t>Pros</a:t>
            </a:r>
            <a:r>
              <a:rPr lang="ru-RU" dirty="0" smtClean="0"/>
              <a:t> </a:t>
            </a:r>
            <a:r>
              <a:rPr lang="ru-RU" dirty="0" err="1" smtClean="0"/>
              <a:t>and</a:t>
            </a:r>
            <a:r>
              <a:rPr lang="ru-RU" dirty="0" smtClean="0"/>
              <a:t> </a:t>
            </a:r>
            <a:r>
              <a:rPr lang="ru-RU" dirty="0" err="1" smtClean="0"/>
              <a:t>cons</a:t>
            </a:r>
            <a:r>
              <a:rPr lang="ru-RU" dirty="0" smtClean="0"/>
              <a:t/>
            </a:r>
            <a:br>
              <a:rPr lang="ru-RU" dirty="0" smtClean="0"/>
            </a:br>
            <a:endParaRPr lang="ru-RU" dirty="0"/>
          </a:p>
        </p:txBody>
      </p:sp>
      <p:sp>
        <p:nvSpPr>
          <p:cNvPr id="3" name="Содержимое 2"/>
          <p:cNvSpPr>
            <a:spLocks noGrp="1"/>
          </p:cNvSpPr>
          <p:nvPr>
            <p:ph idx="1"/>
          </p:nvPr>
        </p:nvSpPr>
        <p:spPr>
          <a:xfrm>
            <a:off x="457200" y="1628800"/>
            <a:ext cx="8229600" cy="4945736"/>
          </a:xfrm>
        </p:spPr>
        <p:txBody>
          <a:bodyPr>
            <a:normAutofit fontScale="92500" lnSpcReduction="20000"/>
          </a:bodyPr>
          <a:lstStyle/>
          <a:p>
            <a:pPr>
              <a:buNone/>
            </a:pPr>
            <a:r>
              <a:rPr lang="ru-RU" dirty="0" smtClean="0"/>
              <a:t>   </a:t>
            </a:r>
            <a:r>
              <a:rPr lang="ru-RU" dirty="0" err="1" smtClean="0"/>
              <a:t>The</a:t>
            </a:r>
            <a:r>
              <a:rPr lang="ru-RU" dirty="0" smtClean="0"/>
              <a:t> </a:t>
            </a:r>
            <a:r>
              <a:rPr lang="ru-RU" dirty="0" err="1" smtClean="0"/>
              <a:t>main</a:t>
            </a:r>
            <a:r>
              <a:rPr lang="ru-RU" dirty="0" smtClean="0"/>
              <a:t> </a:t>
            </a:r>
            <a:r>
              <a:rPr lang="ru-RU" dirty="0" err="1" smtClean="0"/>
              <a:t>argument</a:t>
            </a:r>
            <a:r>
              <a:rPr lang="ru-RU" dirty="0" smtClean="0"/>
              <a:t> </a:t>
            </a:r>
            <a:r>
              <a:rPr lang="ru-RU" dirty="0" err="1" smtClean="0"/>
              <a:t>of</a:t>
            </a:r>
            <a:r>
              <a:rPr lang="ru-RU" dirty="0" smtClean="0"/>
              <a:t> </a:t>
            </a:r>
            <a:r>
              <a:rPr lang="ru-RU" dirty="0" err="1" smtClean="0"/>
              <a:t>the</a:t>
            </a:r>
            <a:r>
              <a:rPr lang="ru-RU" dirty="0" smtClean="0"/>
              <a:t> </a:t>
            </a:r>
            <a:r>
              <a:rPr lang="ru-RU" dirty="0" err="1" smtClean="0"/>
              <a:t>skeptics</a:t>
            </a:r>
            <a:r>
              <a:rPr lang="ru-RU" dirty="0" smtClean="0"/>
              <a:t> </a:t>
            </a:r>
            <a:r>
              <a:rPr lang="ru-RU" dirty="0" err="1" smtClean="0"/>
              <a:t>is</a:t>
            </a:r>
            <a:r>
              <a:rPr lang="ru-RU" dirty="0" smtClean="0"/>
              <a:t> </a:t>
            </a:r>
            <a:r>
              <a:rPr lang="ru-RU" dirty="0" err="1" smtClean="0"/>
              <a:t>the</a:t>
            </a:r>
            <a:r>
              <a:rPr lang="ru-RU" dirty="0" smtClean="0"/>
              <a:t> </a:t>
            </a:r>
            <a:r>
              <a:rPr lang="ru-RU" dirty="0" err="1" smtClean="0"/>
              <a:t>undeniable</a:t>
            </a:r>
            <a:r>
              <a:rPr lang="ru-RU" dirty="0" smtClean="0"/>
              <a:t> </a:t>
            </a:r>
            <a:r>
              <a:rPr lang="ru-RU" dirty="0" err="1" smtClean="0"/>
              <a:t>fact</a:t>
            </a:r>
            <a:r>
              <a:rPr lang="ru-RU" dirty="0" smtClean="0"/>
              <a:t> </a:t>
            </a:r>
            <a:r>
              <a:rPr lang="ru-RU" dirty="0" err="1" smtClean="0"/>
              <a:t>that</a:t>
            </a:r>
            <a:r>
              <a:rPr lang="ru-RU" dirty="0" smtClean="0"/>
              <a:t> </a:t>
            </a:r>
            <a:r>
              <a:rPr lang="ru-RU" dirty="0" err="1" smtClean="0"/>
              <a:t>the</a:t>
            </a:r>
            <a:r>
              <a:rPr lang="ru-RU" dirty="0" smtClean="0"/>
              <a:t> </a:t>
            </a:r>
            <a:r>
              <a:rPr lang="ru-RU" dirty="0" err="1" smtClean="0"/>
              <a:t>amount</a:t>
            </a:r>
            <a:r>
              <a:rPr lang="ru-RU" dirty="0" smtClean="0"/>
              <a:t> </a:t>
            </a:r>
            <a:r>
              <a:rPr lang="ru-RU" dirty="0" err="1" smtClean="0"/>
              <a:t>of</a:t>
            </a:r>
            <a:r>
              <a:rPr lang="ru-RU" dirty="0" smtClean="0"/>
              <a:t> </a:t>
            </a:r>
            <a:r>
              <a:rPr lang="ru-RU" dirty="0" err="1" smtClean="0"/>
              <a:t>biomass</a:t>
            </a:r>
            <a:r>
              <a:rPr lang="ru-RU" dirty="0" smtClean="0"/>
              <a:t> </a:t>
            </a:r>
            <a:r>
              <a:rPr lang="ru-RU" dirty="0" err="1" smtClean="0"/>
              <a:t>in</a:t>
            </a:r>
            <a:r>
              <a:rPr lang="ru-RU" dirty="0" smtClean="0"/>
              <a:t> </a:t>
            </a:r>
            <a:r>
              <a:rPr lang="ru-RU" dirty="0" err="1" smtClean="0"/>
              <a:t>the</a:t>
            </a:r>
            <a:r>
              <a:rPr lang="ru-RU" dirty="0" smtClean="0"/>
              <a:t> </a:t>
            </a:r>
            <a:r>
              <a:rPr lang="ru-RU" dirty="0" err="1" smtClean="0"/>
              <a:t>lake</a:t>
            </a:r>
            <a:r>
              <a:rPr lang="ru-RU" dirty="0" smtClean="0"/>
              <a:t> </a:t>
            </a:r>
            <a:r>
              <a:rPr lang="ru-RU" dirty="0" err="1" smtClean="0"/>
              <a:t>is</a:t>
            </a:r>
            <a:r>
              <a:rPr lang="ru-RU" dirty="0" smtClean="0"/>
              <a:t> </a:t>
            </a:r>
            <a:r>
              <a:rPr lang="ru-RU" dirty="0" err="1" smtClean="0"/>
              <a:t>not</a:t>
            </a:r>
            <a:r>
              <a:rPr lang="ru-RU" dirty="0" smtClean="0"/>
              <a:t> </a:t>
            </a:r>
            <a:r>
              <a:rPr lang="ru-RU" dirty="0" err="1" smtClean="0"/>
              <a:t>enough</a:t>
            </a:r>
            <a:r>
              <a:rPr lang="ru-RU" dirty="0" smtClean="0"/>
              <a:t> </a:t>
            </a:r>
            <a:r>
              <a:rPr lang="ru-RU" dirty="0" err="1" smtClean="0"/>
              <a:t>to</a:t>
            </a:r>
            <a:r>
              <a:rPr lang="ru-RU" dirty="0" smtClean="0"/>
              <a:t> </a:t>
            </a:r>
            <a:r>
              <a:rPr lang="ru-RU" dirty="0" err="1" smtClean="0"/>
              <a:t>sustain</a:t>
            </a:r>
            <a:r>
              <a:rPr lang="ru-RU" dirty="0" smtClean="0"/>
              <a:t> </a:t>
            </a:r>
            <a:r>
              <a:rPr lang="ru-RU" dirty="0" err="1" smtClean="0"/>
              <a:t>life</a:t>
            </a:r>
            <a:r>
              <a:rPr lang="ru-RU" dirty="0" smtClean="0"/>
              <a:t> </a:t>
            </a:r>
            <a:r>
              <a:rPr lang="ru-RU" dirty="0" err="1" smtClean="0"/>
              <a:t>being</a:t>
            </a:r>
            <a:r>
              <a:rPr lang="ru-RU" dirty="0" smtClean="0"/>
              <a:t> </a:t>
            </a:r>
            <a:r>
              <a:rPr lang="ru-RU" dirty="0" err="1" smtClean="0"/>
              <a:t>kind</a:t>
            </a:r>
            <a:r>
              <a:rPr lang="ru-RU" dirty="0" smtClean="0"/>
              <a:t> </a:t>
            </a:r>
            <a:r>
              <a:rPr lang="ru-RU" dirty="0" err="1" smtClean="0"/>
              <a:t>of</a:t>
            </a:r>
            <a:r>
              <a:rPr lang="ru-RU" dirty="0" smtClean="0"/>
              <a:t> </a:t>
            </a:r>
            <a:r>
              <a:rPr lang="ru-RU" dirty="0" err="1" smtClean="0"/>
              <a:t>space</a:t>
            </a:r>
            <a:r>
              <a:rPr lang="ru-RU" dirty="0" smtClean="0"/>
              <a:t> </a:t>
            </a:r>
            <a:r>
              <a:rPr lang="ru-RU" dirty="0" err="1" smtClean="0"/>
              <a:t>assigned</a:t>
            </a:r>
            <a:r>
              <a:rPr lang="ru-RU" dirty="0" smtClean="0"/>
              <a:t> </a:t>
            </a:r>
            <a:r>
              <a:rPr lang="ru-RU" dirty="0" err="1" smtClean="0"/>
              <a:t>to</a:t>
            </a:r>
            <a:r>
              <a:rPr lang="ru-RU" dirty="0" smtClean="0"/>
              <a:t> </a:t>
            </a:r>
            <a:r>
              <a:rPr lang="ru-RU" dirty="0" err="1" smtClean="0"/>
              <a:t>Loch</a:t>
            </a:r>
            <a:r>
              <a:rPr lang="ru-RU" dirty="0" smtClean="0"/>
              <a:t> </a:t>
            </a:r>
            <a:r>
              <a:rPr lang="ru-RU" dirty="0" err="1" smtClean="0"/>
              <a:t>Ness</a:t>
            </a:r>
            <a:r>
              <a:rPr lang="ru-RU" dirty="0" smtClean="0"/>
              <a:t> </a:t>
            </a:r>
            <a:r>
              <a:rPr lang="ru-RU" dirty="0" err="1" smtClean="0"/>
              <a:t>monster</a:t>
            </a:r>
            <a:r>
              <a:rPr lang="ru-RU" dirty="0" smtClean="0"/>
              <a:t>. </a:t>
            </a:r>
            <a:r>
              <a:rPr lang="ru-RU" dirty="0" err="1" smtClean="0"/>
              <a:t>Despite</a:t>
            </a:r>
            <a:r>
              <a:rPr lang="ru-RU" dirty="0" smtClean="0"/>
              <a:t> </a:t>
            </a:r>
            <a:r>
              <a:rPr lang="ru-RU" dirty="0" err="1" smtClean="0"/>
              <a:t>the</a:t>
            </a:r>
            <a:r>
              <a:rPr lang="ru-RU" dirty="0" smtClean="0"/>
              <a:t> </a:t>
            </a:r>
            <a:r>
              <a:rPr lang="ru-RU" dirty="0" err="1" smtClean="0"/>
              <a:t>enormous</a:t>
            </a:r>
            <a:r>
              <a:rPr lang="ru-RU" dirty="0" smtClean="0"/>
              <a:t> </a:t>
            </a:r>
            <a:r>
              <a:rPr lang="ru-RU" dirty="0" err="1" smtClean="0"/>
              <a:t>size</a:t>
            </a:r>
            <a:r>
              <a:rPr lang="ru-RU" dirty="0" smtClean="0"/>
              <a:t> </a:t>
            </a:r>
            <a:r>
              <a:rPr lang="ru-RU" dirty="0" err="1" smtClean="0"/>
              <a:t>and</a:t>
            </a:r>
            <a:r>
              <a:rPr lang="ru-RU" dirty="0" smtClean="0"/>
              <a:t> </a:t>
            </a:r>
            <a:r>
              <a:rPr lang="ru-RU" dirty="0" err="1" smtClean="0"/>
              <a:t>plenty</a:t>
            </a:r>
            <a:r>
              <a:rPr lang="ru-RU" dirty="0" smtClean="0"/>
              <a:t> </a:t>
            </a:r>
            <a:r>
              <a:rPr lang="ru-RU" dirty="0" err="1" smtClean="0"/>
              <a:t>of</a:t>
            </a:r>
            <a:r>
              <a:rPr lang="ru-RU" dirty="0" smtClean="0"/>
              <a:t> </a:t>
            </a:r>
            <a:r>
              <a:rPr lang="ru-RU" dirty="0" err="1" smtClean="0"/>
              <a:t>water</a:t>
            </a:r>
            <a:r>
              <a:rPr lang="ru-RU" dirty="0" smtClean="0"/>
              <a:t> (</a:t>
            </a:r>
            <a:r>
              <a:rPr lang="ru-RU" dirty="0" err="1" smtClean="0"/>
              <a:t>here</a:t>
            </a:r>
            <a:r>
              <a:rPr lang="ru-RU" dirty="0" smtClean="0"/>
              <a:t> </a:t>
            </a:r>
            <a:r>
              <a:rPr lang="ru-RU" dirty="0" err="1" smtClean="0"/>
              <a:t>brought</a:t>
            </a:r>
            <a:r>
              <a:rPr lang="ru-RU" dirty="0" smtClean="0"/>
              <a:t> </a:t>
            </a:r>
            <a:r>
              <a:rPr lang="ru-RU" dirty="0" err="1" smtClean="0"/>
              <a:t>by</a:t>
            </a:r>
            <a:r>
              <a:rPr lang="ru-RU" dirty="0" smtClean="0"/>
              <a:t> </a:t>
            </a:r>
            <a:r>
              <a:rPr lang="ru-RU" dirty="0" err="1" smtClean="0"/>
              <a:t>seven</a:t>
            </a:r>
            <a:r>
              <a:rPr lang="ru-RU" dirty="0" smtClean="0"/>
              <a:t> </a:t>
            </a:r>
            <a:r>
              <a:rPr lang="ru-RU" dirty="0" err="1" smtClean="0"/>
              <a:t>rivers</a:t>
            </a:r>
            <a:r>
              <a:rPr lang="ru-RU" dirty="0" smtClean="0"/>
              <a:t>), </a:t>
            </a:r>
            <a:r>
              <a:rPr lang="ru-RU" dirty="0" err="1" smtClean="0"/>
              <a:t>the</a:t>
            </a:r>
            <a:r>
              <a:rPr lang="ru-RU" dirty="0" smtClean="0"/>
              <a:t> </a:t>
            </a:r>
            <a:r>
              <a:rPr lang="ru-RU" dirty="0" err="1" smtClean="0"/>
              <a:t>Loch</a:t>
            </a:r>
            <a:r>
              <a:rPr lang="ru-RU" dirty="0" smtClean="0"/>
              <a:t> </a:t>
            </a:r>
            <a:r>
              <a:rPr lang="ru-RU" dirty="0" err="1" smtClean="0"/>
              <a:t>Ness</a:t>
            </a:r>
            <a:r>
              <a:rPr lang="ru-RU" dirty="0" smtClean="0"/>
              <a:t> </a:t>
            </a:r>
            <a:r>
              <a:rPr lang="ru-RU" dirty="0" err="1" smtClean="0"/>
              <a:t>has</a:t>
            </a:r>
            <a:r>
              <a:rPr lang="ru-RU" dirty="0" smtClean="0"/>
              <a:t> </a:t>
            </a:r>
            <a:r>
              <a:rPr lang="ru-RU" dirty="0" err="1" smtClean="0"/>
              <a:t>a</a:t>
            </a:r>
            <a:r>
              <a:rPr lang="ru-RU" dirty="0" smtClean="0"/>
              <a:t> </a:t>
            </a:r>
            <a:r>
              <a:rPr lang="ru-RU" dirty="0" err="1" smtClean="0"/>
              <a:t>poor</a:t>
            </a:r>
            <a:r>
              <a:rPr lang="ru-RU" dirty="0" smtClean="0"/>
              <a:t> </a:t>
            </a:r>
            <a:r>
              <a:rPr lang="ru-RU" dirty="0" err="1" smtClean="0"/>
              <a:t>flora</a:t>
            </a:r>
            <a:r>
              <a:rPr lang="ru-RU" dirty="0" smtClean="0"/>
              <a:t> </a:t>
            </a:r>
            <a:r>
              <a:rPr lang="ru-RU" dirty="0" err="1" smtClean="0"/>
              <a:t>and</a:t>
            </a:r>
            <a:r>
              <a:rPr lang="ru-RU" dirty="0" smtClean="0"/>
              <a:t> </a:t>
            </a:r>
            <a:r>
              <a:rPr lang="ru-RU" dirty="0" err="1" smtClean="0"/>
              <a:t>fauna</a:t>
            </a:r>
            <a:r>
              <a:rPr lang="ru-RU" dirty="0" smtClean="0"/>
              <a:t>. </a:t>
            </a:r>
            <a:r>
              <a:rPr lang="ru-RU" dirty="0" err="1" smtClean="0"/>
              <a:t>However</a:t>
            </a:r>
            <a:r>
              <a:rPr lang="ru-RU" dirty="0" smtClean="0"/>
              <a:t>, </a:t>
            </a:r>
            <a:r>
              <a:rPr lang="ru-RU" dirty="0" err="1" smtClean="0"/>
              <a:t>sound</a:t>
            </a:r>
            <a:r>
              <a:rPr lang="ru-RU" dirty="0" smtClean="0"/>
              <a:t> </a:t>
            </a:r>
            <a:r>
              <a:rPr lang="ru-RU" dirty="0" err="1" smtClean="0"/>
              <a:t>scan</a:t>
            </a:r>
            <a:r>
              <a:rPr lang="ru-RU" dirty="0" smtClean="0"/>
              <a:t> </a:t>
            </a:r>
            <a:r>
              <a:rPr lang="ru-RU" dirty="0" err="1" smtClean="0"/>
              <a:t>showed</a:t>
            </a:r>
            <a:r>
              <a:rPr lang="ru-RU" dirty="0" smtClean="0"/>
              <a:t> </a:t>
            </a:r>
            <a:r>
              <a:rPr lang="ru-RU" dirty="0" err="1" smtClean="0"/>
              <a:t>that</a:t>
            </a:r>
            <a:r>
              <a:rPr lang="ru-RU" dirty="0" smtClean="0"/>
              <a:t> </a:t>
            </a:r>
            <a:r>
              <a:rPr lang="ru-RU" dirty="0" err="1" smtClean="0"/>
              <a:t>the</a:t>
            </a:r>
            <a:r>
              <a:rPr lang="ru-RU" dirty="0" smtClean="0"/>
              <a:t> </a:t>
            </a:r>
            <a:r>
              <a:rPr lang="ru-RU" dirty="0" err="1" smtClean="0"/>
              <a:t>lake</a:t>
            </a:r>
            <a:r>
              <a:rPr lang="ru-RU" dirty="0" smtClean="0"/>
              <a:t> </a:t>
            </a:r>
            <a:r>
              <a:rPr lang="ru-RU" dirty="0" err="1" smtClean="0"/>
              <a:t>is</a:t>
            </a:r>
            <a:r>
              <a:rPr lang="ru-RU" dirty="0" smtClean="0"/>
              <a:t> </a:t>
            </a:r>
            <a:r>
              <a:rPr lang="ru-RU" dirty="0" err="1" smtClean="0"/>
              <a:t>only</a:t>
            </a:r>
            <a:r>
              <a:rPr lang="ru-RU" dirty="0" smtClean="0"/>
              <a:t> 20 </a:t>
            </a:r>
            <a:r>
              <a:rPr lang="ru-RU" dirty="0" err="1" smtClean="0"/>
              <a:t>tons</a:t>
            </a:r>
            <a:r>
              <a:rPr lang="ru-RU" dirty="0" smtClean="0"/>
              <a:t> </a:t>
            </a:r>
            <a:r>
              <a:rPr lang="ru-RU" dirty="0" err="1" smtClean="0"/>
              <a:t>of</a:t>
            </a:r>
            <a:r>
              <a:rPr lang="ru-RU" dirty="0" smtClean="0"/>
              <a:t> </a:t>
            </a:r>
            <a:r>
              <a:rPr lang="ru-RU" dirty="0" err="1" smtClean="0"/>
              <a:t>biomass</a:t>
            </a:r>
            <a:r>
              <a:rPr lang="ru-RU" dirty="0" smtClean="0"/>
              <a:t>. </a:t>
            </a:r>
            <a:r>
              <a:rPr lang="ru-RU" dirty="0" err="1" smtClean="0"/>
              <a:t>Calculations</a:t>
            </a:r>
            <a:r>
              <a:rPr lang="ru-RU" dirty="0" smtClean="0"/>
              <a:t> </a:t>
            </a:r>
            <a:r>
              <a:rPr lang="ru-RU" dirty="0" err="1" smtClean="0"/>
              <a:t>based</a:t>
            </a:r>
            <a:r>
              <a:rPr lang="ru-RU" dirty="0" smtClean="0"/>
              <a:t> </a:t>
            </a:r>
            <a:r>
              <a:rPr lang="ru-RU" dirty="0" err="1" smtClean="0"/>
              <a:t>on</a:t>
            </a:r>
            <a:r>
              <a:rPr lang="ru-RU" dirty="0" smtClean="0"/>
              <a:t> </a:t>
            </a:r>
            <a:r>
              <a:rPr lang="ru-RU" dirty="0" err="1" smtClean="0"/>
              <a:t>the</a:t>
            </a:r>
            <a:r>
              <a:rPr lang="ru-RU" dirty="0" smtClean="0"/>
              <a:t> </a:t>
            </a:r>
            <a:r>
              <a:rPr lang="ru-RU" dirty="0" err="1" smtClean="0"/>
              <a:t>study</a:t>
            </a:r>
            <a:r>
              <a:rPr lang="ru-RU" dirty="0" smtClean="0"/>
              <a:t> </a:t>
            </a:r>
            <a:r>
              <a:rPr lang="ru-RU" dirty="0" err="1" smtClean="0"/>
              <a:t>of</a:t>
            </a:r>
            <a:r>
              <a:rPr lang="ru-RU" dirty="0" smtClean="0"/>
              <a:t> </a:t>
            </a:r>
            <a:r>
              <a:rPr lang="ru-RU" dirty="0" err="1" smtClean="0"/>
              <a:t>fossils</a:t>
            </a:r>
            <a:r>
              <a:rPr lang="ru-RU" dirty="0" smtClean="0"/>
              <a:t> </a:t>
            </a:r>
            <a:r>
              <a:rPr lang="ru-RU" dirty="0" err="1" smtClean="0"/>
              <a:t>of</a:t>
            </a:r>
            <a:r>
              <a:rPr lang="ru-RU" dirty="0" smtClean="0"/>
              <a:t> </a:t>
            </a:r>
            <a:r>
              <a:rPr lang="ru-RU" dirty="0" err="1" smtClean="0"/>
              <a:t>a</a:t>
            </a:r>
            <a:r>
              <a:rPr lang="ru-RU" dirty="0" smtClean="0"/>
              <a:t> </a:t>
            </a:r>
            <a:r>
              <a:rPr lang="ru-RU" dirty="0" err="1" smtClean="0"/>
              <a:t>plesiosaur</a:t>
            </a:r>
            <a:r>
              <a:rPr lang="ru-RU" dirty="0" smtClean="0"/>
              <a:t>, </a:t>
            </a:r>
            <a:r>
              <a:rPr lang="ru-RU" dirty="0" err="1" smtClean="0"/>
              <a:t>show</a:t>
            </a:r>
            <a:r>
              <a:rPr lang="ru-RU" dirty="0" smtClean="0"/>
              <a:t> </a:t>
            </a:r>
            <a:r>
              <a:rPr lang="ru-RU" dirty="0" err="1" smtClean="0"/>
              <a:t>that</a:t>
            </a:r>
            <a:r>
              <a:rPr lang="ru-RU" dirty="0" smtClean="0"/>
              <a:t> 15-foot </a:t>
            </a:r>
            <a:r>
              <a:rPr lang="ru-RU" dirty="0" err="1" smtClean="0"/>
              <a:t>reptile</a:t>
            </a:r>
            <a:r>
              <a:rPr lang="ru-RU" dirty="0" smtClean="0"/>
              <a:t> </a:t>
            </a:r>
            <a:r>
              <a:rPr lang="ru-RU" dirty="0" err="1" smtClean="0"/>
              <a:t>would</a:t>
            </a:r>
            <a:r>
              <a:rPr lang="ru-RU" dirty="0" smtClean="0"/>
              <a:t> </a:t>
            </a:r>
            <a:r>
              <a:rPr lang="ru-RU" dirty="0" err="1" smtClean="0"/>
              <a:t>weigh</a:t>
            </a:r>
            <a:r>
              <a:rPr lang="ru-RU" dirty="0" smtClean="0"/>
              <a:t> 25 </a:t>
            </a:r>
            <a:r>
              <a:rPr lang="ru-RU" dirty="0" err="1" smtClean="0"/>
              <a:t>tons</a:t>
            </a:r>
            <a:r>
              <a:rPr lang="ru-RU" dirty="0" smtClean="0"/>
              <a:t>. </a:t>
            </a:r>
            <a:r>
              <a:rPr lang="ru-RU" dirty="0" err="1" smtClean="0"/>
              <a:t>Edriant</a:t>
            </a:r>
            <a:r>
              <a:rPr lang="ru-RU" dirty="0" smtClean="0"/>
              <a:t> </a:t>
            </a:r>
            <a:r>
              <a:rPr lang="ru-RU" dirty="0" err="1" smtClean="0"/>
              <a:t>Schein</a:t>
            </a:r>
            <a:r>
              <a:rPr lang="ru-RU" dirty="0" smtClean="0"/>
              <a:t> </a:t>
            </a:r>
            <a:r>
              <a:rPr lang="ru-RU" dirty="0" err="1" smtClean="0"/>
              <a:t>believes</a:t>
            </a:r>
            <a:r>
              <a:rPr lang="ru-RU" dirty="0" smtClean="0"/>
              <a:t> </a:t>
            </a:r>
            <a:r>
              <a:rPr lang="ru-RU" dirty="0" err="1" smtClean="0"/>
              <a:t>that</a:t>
            </a:r>
            <a:r>
              <a:rPr lang="ru-RU" dirty="0" smtClean="0"/>
              <a:t> </a:t>
            </a:r>
            <a:r>
              <a:rPr lang="ru-RU" dirty="0" err="1" smtClean="0"/>
              <a:t>the</a:t>
            </a:r>
            <a:r>
              <a:rPr lang="ru-RU" dirty="0" smtClean="0"/>
              <a:t> </a:t>
            </a:r>
            <a:r>
              <a:rPr lang="ru-RU" dirty="0" err="1" smtClean="0"/>
              <a:t>search</a:t>
            </a:r>
            <a:r>
              <a:rPr lang="ru-RU" dirty="0" smtClean="0"/>
              <a:t> </a:t>
            </a:r>
            <a:r>
              <a:rPr lang="ru-RU" dirty="0" err="1" smtClean="0"/>
              <a:t>should</a:t>
            </a:r>
            <a:r>
              <a:rPr lang="ru-RU" dirty="0" smtClean="0"/>
              <a:t> </a:t>
            </a:r>
            <a:r>
              <a:rPr lang="ru-RU" dirty="0" err="1" smtClean="0"/>
              <a:t>be</a:t>
            </a:r>
            <a:r>
              <a:rPr lang="ru-RU" dirty="0" smtClean="0"/>
              <a:t> </a:t>
            </a:r>
            <a:r>
              <a:rPr lang="ru-RU" dirty="0" err="1" smtClean="0"/>
              <a:t>more</a:t>
            </a:r>
            <a:r>
              <a:rPr lang="ru-RU" dirty="0" smtClean="0"/>
              <a:t> </a:t>
            </a:r>
            <a:r>
              <a:rPr lang="ru-RU" dirty="0" err="1" smtClean="0"/>
              <a:t>than</a:t>
            </a:r>
            <a:r>
              <a:rPr lang="ru-RU" dirty="0" smtClean="0"/>
              <a:t> </a:t>
            </a:r>
            <a:r>
              <a:rPr lang="ru-RU" dirty="0" err="1" smtClean="0"/>
              <a:t>one</a:t>
            </a:r>
            <a:r>
              <a:rPr lang="ru-RU" dirty="0" smtClean="0"/>
              <a:t> </a:t>
            </a:r>
            <a:r>
              <a:rPr lang="ru-RU" dirty="0" err="1" smtClean="0"/>
              <a:t>creature</a:t>
            </a:r>
            <a:r>
              <a:rPr lang="ru-RU" dirty="0" smtClean="0"/>
              <a:t>, </a:t>
            </a:r>
            <a:r>
              <a:rPr lang="ru-RU" dirty="0" err="1" smtClean="0"/>
              <a:t>but</a:t>
            </a:r>
            <a:r>
              <a:rPr lang="ru-RU" dirty="0" smtClean="0"/>
              <a:t> </a:t>
            </a:r>
            <a:r>
              <a:rPr lang="ru-RU" dirty="0" err="1" smtClean="0"/>
              <a:t>a</a:t>
            </a:r>
            <a:r>
              <a:rPr lang="ru-RU" dirty="0" smtClean="0"/>
              <a:t> "</a:t>
            </a:r>
            <a:r>
              <a:rPr lang="ru-RU" dirty="0" err="1" smtClean="0"/>
              <a:t>colony</a:t>
            </a:r>
            <a:r>
              <a:rPr lang="ru-RU" dirty="0" smtClean="0"/>
              <a:t>, </a:t>
            </a:r>
            <a:r>
              <a:rPr lang="ru-RU" dirty="0" err="1" smtClean="0"/>
              <a:t>which</a:t>
            </a:r>
            <a:r>
              <a:rPr lang="ru-RU" dirty="0" smtClean="0"/>
              <a:t> </a:t>
            </a:r>
            <a:r>
              <a:rPr lang="ru-RU" dirty="0" err="1" smtClean="0"/>
              <a:t>consisted</a:t>
            </a:r>
            <a:r>
              <a:rPr lang="ru-RU" dirty="0" smtClean="0"/>
              <a:t> </a:t>
            </a:r>
            <a:r>
              <a:rPr lang="ru-RU" dirty="0" err="1" smtClean="0"/>
              <a:t>of</a:t>
            </a:r>
            <a:r>
              <a:rPr lang="ru-RU" dirty="0" smtClean="0"/>
              <a:t> </a:t>
            </a:r>
            <a:r>
              <a:rPr lang="ru-RU" dirty="0" err="1" smtClean="0"/>
              <a:t>a</a:t>
            </a:r>
            <a:r>
              <a:rPr lang="ru-RU" dirty="0" smtClean="0"/>
              <a:t> 15 </a:t>
            </a:r>
            <a:r>
              <a:rPr lang="ru-RU" dirty="0" err="1" smtClean="0"/>
              <a:t>to</a:t>
            </a:r>
            <a:r>
              <a:rPr lang="ru-RU" dirty="0" smtClean="0"/>
              <a:t> 30 </a:t>
            </a:r>
            <a:r>
              <a:rPr lang="ru-RU" dirty="0" err="1" smtClean="0"/>
              <a:t>individual</a:t>
            </a:r>
            <a:r>
              <a:rPr lang="ru-RU" dirty="0" smtClean="0"/>
              <a:t> </a:t>
            </a:r>
            <a:r>
              <a:rPr lang="ru-RU" dirty="0" err="1" smtClean="0"/>
              <a:t>animals</a:t>
            </a:r>
            <a:r>
              <a:rPr lang="ru-RU" dirty="0" smtClean="0"/>
              <a:t>." </a:t>
            </a:r>
            <a:r>
              <a:rPr lang="ru-RU" dirty="0" err="1" smtClean="0"/>
              <a:t>In</a:t>
            </a:r>
            <a:r>
              <a:rPr lang="ru-RU" dirty="0" smtClean="0"/>
              <a:t> </a:t>
            </a:r>
            <a:r>
              <a:rPr lang="ru-RU" dirty="0" err="1" smtClean="0"/>
              <a:t>this</a:t>
            </a:r>
            <a:r>
              <a:rPr lang="ru-RU" dirty="0" smtClean="0"/>
              <a:t> </a:t>
            </a:r>
            <a:r>
              <a:rPr lang="ru-RU" dirty="0" err="1" smtClean="0"/>
              <a:t>case</a:t>
            </a:r>
            <a:r>
              <a:rPr lang="ru-RU" dirty="0" smtClean="0"/>
              <a:t>, </a:t>
            </a:r>
            <a:r>
              <a:rPr lang="ru-RU" dirty="0" err="1" smtClean="0"/>
              <a:t>all</a:t>
            </a:r>
            <a:r>
              <a:rPr lang="ru-RU" dirty="0" smtClean="0"/>
              <a:t> </a:t>
            </a:r>
            <a:r>
              <a:rPr lang="ru-RU" dirty="0" err="1" smtClean="0"/>
              <a:t>of</a:t>
            </a:r>
            <a:r>
              <a:rPr lang="ru-RU" dirty="0" smtClean="0"/>
              <a:t> </a:t>
            </a:r>
            <a:r>
              <a:rPr lang="ru-RU" dirty="0" err="1" smtClean="0"/>
              <a:t>them</a:t>
            </a:r>
            <a:r>
              <a:rPr lang="ru-RU" dirty="0" smtClean="0"/>
              <a:t> </a:t>
            </a:r>
            <a:r>
              <a:rPr lang="ru-RU" dirty="0" err="1" smtClean="0"/>
              <a:t>to</a:t>
            </a:r>
            <a:r>
              <a:rPr lang="ru-RU" dirty="0" smtClean="0"/>
              <a:t> </a:t>
            </a:r>
            <a:r>
              <a:rPr lang="ru-RU" dirty="0" err="1" smtClean="0"/>
              <a:t>feed</a:t>
            </a:r>
            <a:r>
              <a:rPr lang="ru-RU" dirty="0" smtClean="0"/>
              <a:t> </a:t>
            </a:r>
            <a:r>
              <a:rPr lang="ru-RU" dirty="0" err="1" smtClean="0"/>
              <a:t>themselves</a:t>
            </a:r>
            <a:r>
              <a:rPr lang="ru-RU" dirty="0" smtClean="0"/>
              <a:t>, </a:t>
            </a:r>
            <a:r>
              <a:rPr lang="ru-RU" dirty="0" err="1" smtClean="0"/>
              <a:t>must</a:t>
            </a:r>
            <a:r>
              <a:rPr lang="ru-RU" dirty="0" smtClean="0"/>
              <a:t> </a:t>
            </a:r>
            <a:r>
              <a:rPr lang="ru-RU" dirty="0" err="1" smtClean="0"/>
              <a:t>not</a:t>
            </a:r>
            <a:r>
              <a:rPr lang="ru-RU" dirty="0" smtClean="0"/>
              <a:t> </a:t>
            </a:r>
            <a:r>
              <a:rPr lang="ru-RU" dirty="0" err="1" smtClean="0"/>
              <a:t>exceed</a:t>
            </a:r>
            <a:r>
              <a:rPr lang="ru-RU" dirty="0" smtClean="0"/>
              <a:t> 1.5 </a:t>
            </a:r>
            <a:r>
              <a:rPr lang="ru-RU" dirty="0" err="1" smtClean="0"/>
              <a:t>meters</a:t>
            </a:r>
            <a:r>
              <a:rPr lang="ru-RU" dirty="0" smtClean="0"/>
              <a:t> </a:t>
            </a:r>
            <a:r>
              <a:rPr lang="ru-RU" dirty="0" err="1" smtClean="0"/>
              <a:t>in</a:t>
            </a:r>
            <a:r>
              <a:rPr lang="ru-RU" dirty="0" smtClean="0"/>
              <a:t> </a:t>
            </a:r>
            <a:r>
              <a:rPr lang="ru-RU" dirty="0" err="1" smtClean="0"/>
              <a:t>length</a:t>
            </a:r>
            <a:endParaRPr lang="ru-RU" dirty="0" smtClean="0"/>
          </a:p>
          <a:p>
            <a:endParaRPr lang="ru-RU" dirty="0"/>
          </a:p>
        </p:txBody>
      </p:sp>
    </p:spTree>
  </p:cSld>
  <p:clrMapOvr>
    <a:masterClrMapping/>
  </p:clrMapOvr>
  <p:transition>
    <p:fade thruBlk="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C:\Users\User\Desktop\лохнеское чудовище\nessy[1].jpg"/>
          <p:cNvPicPr>
            <a:picLocks noChangeAspect="1" noChangeArrowheads="1"/>
          </p:cNvPicPr>
          <p:nvPr/>
        </p:nvPicPr>
        <p:blipFill>
          <a:blip r:embed="rId2" cstate="print"/>
          <a:srcRect/>
          <a:stretch>
            <a:fillRect/>
          </a:stretch>
        </p:blipFill>
        <p:spPr bwMode="auto">
          <a:xfrm>
            <a:off x="179512" y="548680"/>
            <a:ext cx="3433564" cy="2517947"/>
          </a:xfrm>
          <a:prstGeom prst="rect">
            <a:avLst/>
          </a:prstGeom>
          <a:ln>
            <a:noFill/>
          </a:ln>
          <a:effectLst>
            <a:softEdge rad="112500"/>
          </a:effectLst>
        </p:spPr>
      </p:pic>
      <p:pic>
        <p:nvPicPr>
          <p:cNvPr id="19459" name="Picture 3" descr="C:\Users\User\Desktop\лохнеское чудовище\762-Loh-nesskoe_chudovische_Лох-несское_чудовище_5[1].jpg"/>
          <p:cNvPicPr>
            <a:picLocks noChangeAspect="1" noChangeArrowheads="1"/>
          </p:cNvPicPr>
          <p:nvPr/>
        </p:nvPicPr>
        <p:blipFill>
          <a:blip r:embed="rId3" cstate="print"/>
          <a:srcRect/>
          <a:stretch>
            <a:fillRect/>
          </a:stretch>
        </p:blipFill>
        <p:spPr bwMode="auto">
          <a:xfrm>
            <a:off x="3419872" y="2790439"/>
            <a:ext cx="5343742" cy="3670041"/>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circl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92696"/>
            <a:ext cx="8229600" cy="1008112"/>
          </a:xfrm>
        </p:spPr>
        <p:txBody>
          <a:bodyPr>
            <a:normAutofit fontScale="90000"/>
          </a:bodyPr>
          <a:lstStyle/>
          <a:p>
            <a:r>
              <a:rPr lang="ru-RU" dirty="0" err="1" smtClean="0"/>
              <a:t>Pros</a:t>
            </a:r>
            <a:r>
              <a:rPr lang="ru-RU" dirty="0" smtClean="0"/>
              <a:t> </a:t>
            </a:r>
            <a:r>
              <a:rPr lang="ru-RU" dirty="0" err="1" smtClean="0"/>
              <a:t>and</a:t>
            </a:r>
            <a:r>
              <a:rPr lang="ru-RU" dirty="0" smtClean="0"/>
              <a:t> </a:t>
            </a:r>
            <a:r>
              <a:rPr lang="ru-RU" dirty="0" err="1" smtClean="0"/>
              <a:t>cons</a:t>
            </a:r>
            <a:r>
              <a:rPr lang="ru-RU" dirty="0" smtClean="0"/>
              <a:t/>
            </a:r>
            <a:br>
              <a:rPr lang="ru-RU" dirty="0" smtClean="0"/>
            </a:br>
            <a:endParaRPr lang="ru-RU" dirty="0"/>
          </a:p>
        </p:txBody>
      </p:sp>
      <p:sp>
        <p:nvSpPr>
          <p:cNvPr id="3" name="Содержимое 2"/>
          <p:cNvSpPr>
            <a:spLocks noGrp="1"/>
          </p:cNvSpPr>
          <p:nvPr>
            <p:ph idx="1"/>
          </p:nvPr>
        </p:nvSpPr>
        <p:spPr>
          <a:xfrm>
            <a:off x="457200" y="1268760"/>
            <a:ext cx="8229600" cy="2448272"/>
          </a:xfrm>
        </p:spPr>
        <p:txBody>
          <a:bodyPr>
            <a:normAutofit lnSpcReduction="10000"/>
          </a:bodyPr>
          <a:lstStyle/>
          <a:p>
            <a:pPr>
              <a:buNone/>
            </a:pPr>
            <a:r>
              <a:rPr lang="ru-RU" dirty="0" smtClean="0"/>
              <a:t>   </a:t>
            </a:r>
            <a:r>
              <a:rPr lang="ru-RU" dirty="0" err="1" smtClean="0"/>
              <a:t>Supporters</a:t>
            </a:r>
            <a:r>
              <a:rPr lang="ru-RU" dirty="0" smtClean="0"/>
              <a:t> </a:t>
            </a:r>
            <a:r>
              <a:rPr lang="ru-RU" dirty="0" err="1" smtClean="0"/>
              <a:t>of</a:t>
            </a:r>
            <a:r>
              <a:rPr lang="ru-RU" dirty="0" smtClean="0"/>
              <a:t> </a:t>
            </a:r>
            <a:r>
              <a:rPr lang="ru-RU" dirty="0" err="1" smtClean="0"/>
              <a:t>the</a:t>
            </a:r>
            <a:r>
              <a:rPr lang="ru-RU" dirty="0" smtClean="0"/>
              <a:t> </a:t>
            </a:r>
            <a:r>
              <a:rPr lang="ru-RU" dirty="0" err="1" smtClean="0"/>
              <a:t>reality</a:t>
            </a:r>
            <a:r>
              <a:rPr lang="ru-RU" dirty="0" smtClean="0"/>
              <a:t> </a:t>
            </a:r>
            <a:r>
              <a:rPr lang="ru-RU" dirty="0" err="1" smtClean="0"/>
              <a:t>of</a:t>
            </a:r>
            <a:r>
              <a:rPr lang="ru-RU" dirty="0" smtClean="0"/>
              <a:t> "</a:t>
            </a:r>
            <a:r>
              <a:rPr lang="ru-RU" dirty="0" err="1" smtClean="0"/>
              <a:t>Nessie</a:t>
            </a:r>
            <a:r>
              <a:rPr lang="ru-RU" dirty="0" smtClean="0"/>
              <a:t>" </a:t>
            </a:r>
            <a:r>
              <a:rPr lang="ru-RU" dirty="0" err="1" smtClean="0"/>
              <a:t>link</a:t>
            </a:r>
            <a:r>
              <a:rPr lang="ru-RU" dirty="0" smtClean="0"/>
              <a:t> </a:t>
            </a:r>
            <a:r>
              <a:rPr lang="ru-RU" dirty="0" err="1" smtClean="0"/>
              <a:t>to</a:t>
            </a:r>
            <a:r>
              <a:rPr lang="ru-RU" dirty="0" smtClean="0"/>
              <a:t> </a:t>
            </a:r>
            <a:r>
              <a:rPr lang="ru-RU" dirty="0" err="1" smtClean="0"/>
              <a:t>the</a:t>
            </a:r>
            <a:r>
              <a:rPr lang="ru-RU" dirty="0" smtClean="0"/>
              <a:t> </a:t>
            </a:r>
            <a:r>
              <a:rPr lang="ru-RU" dirty="0" err="1" smtClean="0"/>
              <a:t>old</a:t>
            </a:r>
            <a:r>
              <a:rPr lang="ru-RU" dirty="0" smtClean="0"/>
              <a:t> </a:t>
            </a:r>
            <a:r>
              <a:rPr lang="ru-RU" dirty="0" err="1" smtClean="0"/>
              <a:t>legend</a:t>
            </a:r>
            <a:r>
              <a:rPr lang="ru-RU" dirty="0" smtClean="0"/>
              <a:t> </a:t>
            </a:r>
            <a:r>
              <a:rPr lang="ru-RU" dirty="0" err="1" smtClean="0"/>
              <a:t>that</a:t>
            </a:r>
            <a:r>
              <a:rPr lang="ru-RU" dirty="0" smtClean="0"/>
              <a:t> </a:t>
            </a:r>
            <a:r>
              <a:rPr lang="ru-RU" dirty="0" err="1" smtClean="0"/>
              <a:t>on</a:t>
            </a:r>
            <a:r>
              <a:rPr lang="ru-RU" dirty="0" smtClean="0"/>
              <a:t> </a:t>
            </a:r>
            <a:r>
              <a:rPr lang="ru-RU" dirty="0" err="1" smtClean="0"/>
              <a:t>the</a:t>
            </a:r>
            <a:r>
              <a:rPr lang="ru-RU" dirty="0" smtClean="0"/>
              <a:t> </a:t>
            </a:r>
            <a:r>
              <a:rPr lang="ru-RU" dirty="0" err="1" smtClean="0"/>
              <a:t>bottom</a:t>
            </a:r>
            <a:r>
              <a:rPr lang="ru-RU" dirty="0" smtClean="0"/>
              <a:t> </a:t>
            </a:r>
            <a:r>
              <a:rPr lang="ru-RU" dirty="0" err="1" smtClean="0"/>
              <a:t>there</a:t>
            </a:r>
            <a:r>
              <a:rPr lang="ru-RU" dirty="0" smtClean="0"/>
              <a:t> </a:t>
            </a:r>
            <a:r>
              <a:rPr lang="ru-RU" dirty="0" err="1" smtClean="0"/>
              <a:t>is</a:t>
            </a:r>
            <a:r>
              <a:rPr lang="ru-RU" dirty="0" smtClean="0"/>
              <a:t> </a:t>
            </a:r>
            <a:r>
              <a:rPr lang="ru-RU" dirty="0" err="1" smtClean="0"/>
              <a:t>a</a:t>
            </a:r>
            <a:r>
              <a:rPr lang="ru-RU" dirty="0" smtClean="0"/>
              <a:t> </a:t>
            </a:r>
            <a:r>
              <a:rPr lang="ru-RU" dirty="0" err="1" smtClean="0"/>
              <a:t>network</a:t>
            </a:r>
            <a:r>
              <a:rPr lang="ru-RU" dirty="0" smtClean="0"/>
              <a:t> </a:t>
            </a:r>
            <a:r>
              <a:rPr lang="ru-RU" dirty="0" err="1" smtClean="0"/>
              <a:t>of</a:t>
            </a:r>
            <a:r>
              <a:rPr lang="ru-RU" dirty="0" smtClean="0"/>
              <a:t> </a:t>
            </a:r>
            <a:r>
              <a:rPr lang="ru-RU" dirty="0" err="1" smtClean="0"/>
              <a:t>caves</a:t>
            </a:r>
            <a:r>
              <a:rPr lang="ru-RU" dirty="0" smtClean="0"/>
              <a:t> </a:t>
            </a:r>
            <a:r>
              <a:rPr lang="ru-RU" dirty="0" err="1" smtClean="0"/>
              <a:t>and</a:t>
            </a:r>
            <a:r>
              <a:rPr lang="ru-RU" dirty="0" smtClean="0"/>
              <a:t> </a:t>
            </a:r>
            <a:r>
              <a:rPr lang="ru-RU" dirty="0" err="1" smtClean="0"/>
              <a:t>tunnels</a:t>
            </a:r>
            <a:r>
              <a:rPr lang="ru-RU" dirty="0" smtClean="0"/>
              <a:t> </a:t>
            </a:r>
            <a:r>
              <a:rPr lang="ru-RU" dirty="0" err="1" smtClean="0"/>
              <a:t>that</a:t>
            </a:r>
            <a:r>
              <a:rPr lang="ru-RU" dirty="0" smtClean="0"/>
              <a:t> </a:t>
            </a:r>
            <a:r>
              <a:rPr lang="ru-RU" dirty="0" err="1" smtClean="0"/>
              <a:t>allow</a:t>
            </a:r>
            <a:r>
              <a:rPr lang="ru-RU" dirty="0" smtClean="0"/>
              <a:t> </a:t>
            </a:r>
            <a:r>
              <a:rPr lang="ru-RU" dirty="0" err="1" smtClean="0"/>
              <a:t>you</a:t>
            </a:r>
            <a:r>
              <a:rPr lang="ru-RU" dirty="0" smtClean="0"/>
              <a:t> </a:t>
            </a:r>
            <a:r>
              <a:rPr lang="ru-RU" dirty="0" err="1" smtClean="0"/>
              <a:t>to</a:t>
            </a:r>
            <a:r>
              <a:rPr lang="ru-RU" dirty="0" smtClean="0"/>
              <a:t> </a:t>
            </a:r>
            <a:r>
              <a:rPr lang="ru-RU" dirty="0" err="1" smtClean="0"/>
              <a:t>float</a:t>
            </a:r>
            <a:r>
              <a:rPr lang="ru-RU" dirty="0" smtClean="0"/>
              <a:t> </a:t>
            </a:r>
            <a:r>
              <a:rPr lang="ru-RU" dirty="0" err="1" smtClean="0"/>
              <a:t>away</a:t>
            </a:r>
            <a:r>
              <a:rPr lang="ru-RU" dirty="0" smtClean="0"/>
              <a:t> </a:t>
            </a:r>
            <a:r>
              <a:rPr lang="ru-RU" dirty="0" err="1" smtClean="0"/>
              <a:t>into</a:t>
            </a:r>
            <a:r>
              <a:rPr lang="ru-RU" dirty="0" smtClean="0"/>
              <a:t> </a:t>
            </a:r>
            <a:r>
              <a:rPr lang="ru-RU" dirty="0" err="1" smtClean="0"/>
              <a:t>the</a:t>
            </a:r>
            <a:r>
              <a:rPr lang="ru-RU" dirty="0" smtClean="0"/>
              <a:t> </a:t>
            </a:r>
            <a:r>
              <a:rPr lang="ru-RU" dirty="0" err="1" smtClean="0"/>
              <a:t>sea</a:t>
            </a:r>
            <a:r>
              <a:rPr lang="ru-RU" dirty="0" smtClean="0"/>
              <a:t> </a:t>
            </a:r>
            <a:r>
              <a:rPr lang="ru-RU" dirty="0" err="1" smtClean="0"/>
              <a:t>monster</a:t>
            </a:r>
            <a:r>
              <a:rPr lang="ru-RU" dirty="0" smtClean="0"/>
              <a:t> </a:t>
            </a:r>
            <a:r>
              <a:rPr lang="ru-RU" dirty="0" err="1" smtClean="0"/>
              <a:t>and</a:t>
            </a:r>
            <a:r>
              <a:rPr lang="ru-RU" dirty="0" smtClean="0"/>
              <a:t> </a:t>
            </a:r>
            <a:r>
              <a:rPr lang="ru-RU" dirty="0" err="1" smtClean="0"/>
              <a:t>go</a:t>
            </a:r>
            <a:r>
              <a:rPr lang="ru-RU" dirty="0" smtClean="0"/>
              <a:t> </a:t>
            </a:r>
            <a:r>
              <a:rPr lang="ru-RU" dirty="0" err="1" smtClean="0"/>
              <a:t>back</a:t>
            </a:r>
            <a:r>
              <a:rPr lang="ru-RU" dirty="0" smtClean="0"/>
              <a:t>. </a:t>
            </a:r>
            <a:r>
              <a:rPr lang="ru-RU" dirty="0" err="1" smtClean="0"/>
              <a:t>However</a:t>
            </a:r>
            <a:r>
              <a:rPr lang="ru-RU" dirty="0" smtClean="0"/>
              <a:t>, </a:t>
            </a:r>
            <a:r>
              <a:rPr lang="ru-RU" dirty="0" err="1" smtClean="0"/>
              <a:t>surveys</a:t>
            </a:r>
            <a:r>
              <a:rPr lang="ru-RU" dirty="0" smtClean="0"/>
              <a:t> </a:t>
            </a:r>
            <a:r>
              <a:rPr lang="ru-RU" dirty="0" err="1" smtClean="0"/>
              <a:t>of</a:t>
            </a:r>
            <a:r>
              <a:rPr lang="ru-RU" dirty="0" smtClean="0"/>
              <a:t> </a:t>
            </a:r>
            <a:r>
              <a:rPr lang="ru-RU" dirty="0" err="1" smtClean="0"/>
              <a:t>bottom</a:t>
            </a:r>
            <a:r>
              <a:rPr lang="ru-RU" dirty="0" smtClean="0"/>
              <a:t> </a:t>
            </a:r>
            <a:r>
              <a:rPr lang="ru-RU" dirty="0" err="1" smtClean="0"/>
              <a:t>and</a:t>
            </a:r>
            <a:r>
              <a:rPr lang="ru-RU" dirty="0" smtClean="0"/>
              <a:t> </a:t>
            </a:r>
            <a:r>
              <a:rPr lang="ru-RU" dirty="0" err="1" smtClean="0"/>
              <a:t>banks</a:t>
            </a:r>
            <a:r>
              <a:rPr lang="ru-RU" dirty="0" smtClean="0"/>
              <a:t> </a:t>
            </a:r>
            <a:r>
              <a:rPr lang="ru-RU" dirty="0" err="1" smtClean="0"/>
              <a:t>suggest</a:t>
            </a:r>
            <a:r>
              <a:rPr lang="ru-RU" dirty="0" smtClean="0"/>
              <a:t> </a:t>
            </a:r>
            <a:r>
              <a:rPr lang="ru-RU" dirty="0" err="1" smtClean="0"/>
              <a:t>that</a:t>
            </a:r>
            <a:r>
              <a:rPr lang="ru-RU" dirty="0" smtClean="0"/>
              <a:t> </a:t>
            </a:r>
            <a:r>
              <a:rPr lang="ru-RU" dirty="0" err="1" smtClean="0"/>
              <a:t>the</a:t>
            </a:r>
            <a:r>
              <a:rPr lang="ru-RU" dirty="0" smtClean="0"/>
              <a:t> </a:t>
            </a:r>
            <a:r>
              <a:rPr lang="ru-RU" dirty="0" err="1" smtClean="0"/>
              <a:t>existence</a:t>
            </a:r>
            <a:r>
              <a:rPr lang="ru-RU" dirty="0" smtClean="0"/>
              <a:t> </a:t>
            </a:r>
            <a:r>
              <a:rPr lang="ru-RU" dirty="0" err="1" smtClean="0"/>
              <a:t>of</a:t>
            </a:r>
            <a:r>
              <a:rPr lang="ru-RU" dirty="0" smtClean="0"/>
              <a:t> </a:t>
            </a:r>
            <a:r>
              <a:rPr lang="ru-RU" dirty="0" err="1" smtClean="0"/>
              <a:t>these</a:t>
            </a:r>
            <a:r>
              <a:rPr lang="ru-RU" dirty="0" smtClean="0"/>
              <a:t> </a:t>
            </a:r>
            <a:r>
              <a:rPr lang="ru-RU" dirty="0" err="1" smtClean="0"/>
              <a:t>tunnels</a:t>
            </a:r>
            <a:r>
              <a:rPr lang="ru-RU" dirty="0" smtClean="0"/>
              <a:t> </a:t>
            </a:r>
            <a:r>
              <a:rPr lang="ru-RU" dirty="0" err="1" smtClean="0"/>
              <a:t>are</a:t>
            </a:r>
            <a:r>
              <a:rPr lang="ru-RU" dirty="0" smtClean="0"/>
              <a:t> </a:t>
            </a:r>
            <a:r>
              <a:rPr lang="ru-RU" dirty="0" err="1" smtClean="0"/>
              <a:t>unlikely</a:t>
            </a:r>
            <a:r>
              <a:rPr lang="ru-RU" dirty="0" smtClean="0"/>
              <a:t>.</a:t>
            </a:r>
          </a:p>
          <a:p>
            <a:endParaRPr lang="ru-RU" dirty="0"/>
          </a:p>
        </p:txBody>
      </p:sp>
      <p:pic>
        <p:nvPicPr>
          <p:cNvPr id="20482" name="Picture 2" descr="C:\Users\User\Desktop\лохнеское чудовище\lohness[1].jpg"/>
          <p:cNvPicPr>
            <a:picLocks noChangeAspect="1" noChangeArrowheads="1"/>
          </p:cNvPicPr>
          <p:nvPr/>
        </p:nvPicPr>
        <p:blipFill>
          <a:blip r:embed="rId2" cstate="print"/>
          <a:srcRect/>
          <a:stretch>
            <a:fillRect/>
          </a:stretch>
        </p:blipFill>
        <p:spPr bwMode="auto">
          <a:xfrm>
            <a:off x="2555776" y="3789040"/>
            <a:ext cx="3816424" cy="2862318"/>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strips dir="l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20688"/>
            <a:ext cx="8229600" cy="1296144"/>
          </a:xfrm>
        </p:spPr>
        <p:txBody>
          <a:bodyPr>
            <a:normAutofit fontScale="90000"/>
          </a:bodyPr>
          <a:lstStyle/>
          <a:p>
            <a:r>
              <a:rPr lang="en-US" dirty="0" smtClean="0"/>
              <a:t>V</a:t>
            </a:r>
            <a:r>
              <a:rPr lang="ru-RU" dirty="0" err="1" smtClean="0"/>
              <a:t>ersion</a:t>
            </a:r>
            <a:r>
              <a:rPr lang="ru-RU" dirty="0" smtClean="0"/>
              <a:t/>
            </a:r>
            <a:br>
              <a:rPr lang="ru-RU" dirty="0" smtClean="0"/>
            </a:br>
            <a:endParaRPr lang="ru-RU" dirty="0"/>
          </a:p>
        </p:txBody>
      </p:sp>
      <p:sp>
        <p:nvSpPr>
          <p:cNvPr id="4" name="Содержимое 3"/>
          <p:cNvSpPr>
            <a:spLocks noGrp="1"/>
          </p:cNvSpPr>
          <p:nvPr>
            <p:ph sz="half" idx="2"/>
          </p:nvPr>
        </p:nvSpPr>
        <p:spPr>
          <a:xfrm>
            <a:off x="4932040" y="1268760"/>
            <a:ext cx="3754760" cy="5506627"/>
          </a:xfrm>
        </p:spPr>
        <p:txBody>
          <a:bodyPr>
            <a:normAutofit/>
          </a:bodyPr>
          <a:lstStyle/>
          <a:p>
            <a:pPr>
              <a:buNone/>
            </a:pPr>
            <a:r>
              <a:rPr lang="ru-RU" sz="2400" dirty="0" smtClean="0"/>
              <a:t>   </a:t>
            </a:r>
            <a:r>
              <a:rPr lang="ru-RU" sz="2400" dirty="0" err="1" smtClean="0"/>
              <a:t>Most</a:t>
            </a:r>
            <a:r>
              <a:rPr lang="ru-RU" sz="2400" dirty="0" smtClean="0"/>
              <a:t> </a:t>
            </a:r>
            <a:r>
              <a:rPr lang="ru-RU" sz="2400" dirty="0" err="1" smtClean="0"/>
              <a:t>supporters</a:t>
            </a:r>
            <a:r>
              <a:rPr lang="ru-RU" sz="2400" dirty="0" smtClean="0"/>
              <a:t> </a:t>
            </a:r>
            <a:r>
              <a:rPr lang="ru-RU" sz="2400" dirty="0" err="1" smtClean="0"/>
              <a:t>of</a:t>
            </a:r>
            <a:r>
              <a:rPr lang="ru-RU" sz="2400" dirty="0" smtClean="0"/>
              <a:t> </a:t>
            </a:r>
            <a:r>
              <a:rPr lang="ru-RU" sz="2400" dirty="0" err="1" smtClean="0"/>
              <a:t>the</a:t>
            </a:r>
            <a:r>
              <a:rPr lang="ru-RU" sz="2400" dirty="0" smtClean="0"/>
              <a:t> </a:t>
            </a:r>
            <a:r>
              <a:rPr lang="ru-RU" sz="2400" dirty="0" err="1" smtClean="0"/>
              <a:t>existence</a:t>
            </a:r>
            <a:r>
              <a:rPr lang="ru-RU" sz="2400" dirty="0" smtClean="0"/>
              <a:t> </a:t>
            </a:r>
            <a:r>
              <a:rPr lang="ru-RU" sz="2400" dirty="0" err="1" smtClean="0"/>
              <a:t>of</a:t>
            </a:r>
            <a:r>
              <a:rPr lang="ru-RU" sz="2400" dirty="0" smtClean="0"/>
              <a:t> </a:t>
            </a:r>
            <a:r>
              <a:rPr lang="ru-RU" sz="2400" dirty="0" err="1" smtClean="0"/>
              <a:t>monsters</a:t>
            </a:r>
            <a:r>
              <a:rPr lang="ru-RU" sz="2400" dirty="0" smtClean="0"/>
              <a:t> </a:t>
            </a:r>
            <a:r>
              <a:rPr lang="ru-RU" sz="2400" dirty="0" err="1" smtClean="0"/>
              <a:t>believed</a:t>
            </a:r>
            <a:r>
              <a:rPr lang="ru-RU" sz="2400" dirty="0" smtClean="0"/>
              <a:t> </a:t>
            </a:r>
            <a:r>
              <a:rPr lang="ru-RU" sz="2400" dirty="0" err="1" smtClean="0"/>
              <a:t>his</a:t>
            </a:r>
            <a:r>
              <a:rPr lang="ru-RU" sz="2400" dirty="0" smtClean="0"/>
              <a:t> </a:t>
            </a:r>
            <a:r>
              <a:rPr lang="ru-RU" sz="2400" dirty="0" err="1" smtClean="0"/>
              <a:t>relict</a:t>
            </a:r>
            <a:r>
              <a:rPr lang="ru-RU" sz="2400" dirty="0" smtClean="0"/>
              <a:t> </a:t>
            </a:r>
            <a:r>
              <a:rPr lang="ru-RU" sz="2400" dirty="0" err="1" smtClean="0"/>
              <a:t>plesiosaurs</a:t>
            </a:r>
            <a:r>
              <a:rPr lang="ru-RU" sz="2400" dirty="0" smtClean="0"/>
              <a:t>, </a:t>
            </a:r>
            <a:r>
              <a:rPr lang="ru-RU" sz="2400" dirty="0" err="1" smtClean="0"/>
              <a:t>but</a:t>
            </a:r>
            <a:r>
              <a:rPr lang="ru-RU" sz="2400" dirty="0" smtClean="0"/>
              <a:t> </a:t>
            </a:r>
            <a:r>
              <a:rPr lang="ru-RU" sz="2400" dirty="0" err="1" smtClean="0"/>
              <a:t>after</a:t>
            </a:r>
            <a:r>
              <a:rPr lang="ru-RU" sz="2400" dirty="0" smtClean="0"/>
              <a:t> 70 </a:t>
            </a:r>
            <a:r>
              <a:rPr lang="ru-RU" sz="2400" dirty="0" err="1" smtClean="0"/>
              <a:t>years</a:t>
            </a:r>
            <a:r>
              <a:rPr lang="ru-RU" sz="2400" dirty="0" smtClean="0"/>
              <a:t> </a:t>
            </a:r>
            <a:r>
              <a:rPr lang="ru-RU" sz="2400" dirty="0" err="1" smtClean="0"/>
              <a:t>of</a:t>
            </a:r>
            <a:r>
              <a:rPr lang="ru-RU" sz="2400" dirty="0" smtClean="0"/>
              <a:t> </a:t>
            </a:r>
            <a:r>
              <a:rPr lang="ru-RU" sz="2400" dirty="0" err="1" smtClean="0"/>
              <a:t>observations</a:t>
            </a:r>
            <a:r>
              <a:rPr lang="ru-RU" sz="2400" dirty="0" smtClean="0"/>
              <a:t> </a:t>
            </a:r>
            <a:r>
              <a:rPr lang="ru-RU" sz="2400" dirty="0" err="1" smtClean="0"/>
              <a:t>could</a:t>
            </a:r>
            <a:r>
              <a:rPr lang="ru-RU" sz="2400" dirty="0" smtClean="0"/>
              <a:t> </a:t>
            </a:r>
            <a:r>
              <a:rPr lang="ru-RU" sz="2400" dirty="0" err="1" smtClean="0"/>
              <a:t>not</a:t>
            </a:r>
            <a:r>
              <a:rPr lang="ru-RU" sz="2400" dirty="0" smtClean="0"/>
              <a:t> </a:t>
            </a:r>
            <a:r>
              <a:rPr lang="ru-RU" sz="2400" dirty="0" err="1" smtClean="0"/>
              <a:t>find</a:t>
            </a:r>
            <a:r>
              <a:rPr lang="ru-RU" sz="2400" dirty="0" smtClean="0"/>
              <a:t> </a:t>
            </a:r>
            <a:r>
              <a:rPr lang="ru-RU" sz="2400" dirty="0" err="1" smtClean="0"/>
              <a:t>any</a:t>
            </a:r>
            <a:r>
              <a:rPr lang="ru-RU" sz="2400" dirty="0" smtClean="0"/>
              <a:t> </a:t>
            </a:r>
            <a:r>
              <a:rPr lang="ru-RU" sz="2400" dirty="0" err="1" smtClean="0"/>
              <a:t>animal</a:t>
            </a:r>
            <a:r>
              <a:rPr lang="ru-RU" sz="2400" dirty="0" smtClean="0"/>
              <a:t> </a:t>
            </a:r>
            <a:r>
              <a:rPr lang="ru-RU" sz="2400" dirty="0" err="1" smtClean="0"/>
              <a:t>carcass</a:t>
            </a:r>
            <a:r>
              <a:rPr lang="ru-RU" sz="2400" dirty="0" smtClean="0"/>
              <a:t>. </a:t>
            </a:r>
            <a:r>
              <a:rPr lang="ru-RU" sz="2400" dirty="0" err="1" smtClean="0"/>
              <a:t>Plesiosaurs</a:t>
            </a:r>
            <a:r>
              <a:rPr lang="ru-RU" sz="2400" dirty="0" smtClean="0"/>
              <a:t> </a:t>
            </a:r>
            <a:r>
              <a:rPr lang="ru-RU" sz="2400" dirty="0" err="1" smtClean="0"/>
              <a:t>were</a:t>
            </a:r>
            <a:r>
              <a:rPr lang="ru-RU" sz="2400" dirty="0" smtClean="0"/>
              <a:t> </a:t>
            </a:r>
            <a:r>
              <a:rPr lang="ru-RU" sz="2400" dirty="0" err="1" smtClean="0"/>
              <a:t>from</a:t>
            </a:r>
            <a:r>
              <a:rPr lang="ru-RU" sz="2400" dirty="0" smtClean="0"/>
              <a:t> </a:t>
            </a:r>
            <a:r>
              <a:rPr lang="ru-RU" sz="2400" dirty="0" err="1" smtClean="0"/>
              <a:t>the</a:t>
            </a:r>
            <a:r>
              <a:rPr lang="ru-RU" sz="2400" dirty="0" smtClean="0"/>
              <a:t> </a:t>
            </a:r>
            <a:r>
              <a:rPr lang="ru-RU" sz="2400" dirty="0" err="1" smtClean="0"/>
              <a:t>warm</a:t>
            </a:r>
            <a:r>
              <a:rPr lang="ru-RU" sz="2400" dirty="0" smtClean="0"/>
              <a:t> </a:t>
            </a:r>
            <a:r>
              <a:rPr lang="ru-RU" sz="2400" dirty="0" err="1" smtClean="0"/>
              <a:t>tropical</a:t>
            </a:r>
            <a:r>
              <a:rPr lang="ru-RU" sz="2400" dirty="0" smtClean="0"/>
              <a:t> </a:t>
            </a:r>
            <a:r>
              <a:rPr lang="ru-RU" sz="2400" dirty="0" err="1" smtClean="0"/>
              <a:t>seas</a:t>
            </a:r>
            <a:r>
              <a:rPr lang="ru-RU" sz="2400" dirty="0" smtClean="0"/>
              <a:t>, </a:t>
            </a:r>
            <a:r>
              <a:rPr lang="ru-RU" sz="2400" dirty="0" err="1" smtClean="0"/>
              <a:t>and</a:t>
            </a:r>
            <a:r>
              <a:rPr lang="ru-RU" sz="2400" dirty="0" smtClean="0"/>
              <a:t> </a:t>
            </a:r>
            <a:r>
              <a:rPr lang="ru-RU" sz="2400" dirty="0" err="1" smtClean="0"/>
              <a:t>the</a:t>
            </a:r>
            <a:r>
              <a:rPr lang="ru-RU" sz="2400" dirty="0" smtClean="0"/>
              <a:t> </a:t>
            </a:r>
            <a:r>
              <a:rPr lang="ru-RU" sz="2400" dirty="0" err="1" smtClean="0"/>
              <a:t>possibility</a:t>
            </a:r>
            <a:r>
              <a:rPr lang="ru-RU" sz="2400" dirty="0" smtClean="0"/>
              <a:t> </a:t>
            </a:r>
            <a:r>
              <a:rPr lang="ru-RU" sz="2400" dirty="0" err="1" smtClean="0"/>
              <a:t>of</a:t>
            </a:r>
            <a:r>
              <a:rPr lang="ru-RU" sz="2400" dirty="0" smtClean="0"/>
              <a:t> </a:t>
            </a:r>
            <a:r>
              <a:rPr lang="ru-RU" sz="2400" dirty="0" err="1" smtClean="0"/>
              <a:t>their</a:t>
            </a:r>
            <a:r>
              <a:rPr lang="ru-RU" sz="2400" dirty="0" smtClean="0"/>
              <a:t> </a:t>
            </a:r>
            <a:r>
              <a:rPr lang="ru-RU" sz="2400" dirty="0" err="1" smtClean="0"/>
              <a:t>existence</a:t>
            </a:r>
            <a:r>
              <a:rPr lang="ru-RU" sz="2400" dirty="0" smtClean="0"/>
              <a:t> </a:t>
            </a:r>
            <a:r>
              <a:rPr lang="ru-RU" sz="2400" dirty="0" err="1" smtClean="0"/>
              <a:t>in</a:t>
            </a:r>
            <a:r>
              <a:rPr lang="ru-RU" sz="2400" dirty="0" smtClean="0"/>
              <a:t> </a:t>
            </a:r>
            <a:r>
              <a:rPr lang="ru-RU" sz="2400" dirty="0" err="1" smtClean="0"/>
              <a:t>the</a:t>
            </a:r>
            <a:r>
              <a:rPr lang="ru-RU" sz="2400" dirty="0" smtClean="0"/>
              <a:t> </a:t>
            </a:r>
            <a:r>
              <a:rPr lang="ru-RU" sz="2400" dirty="0" err="1" smtClean="0"/>
              <a:t>cold</a:t>
            </a:r>
            <a:r>
              <a:rPr lang="ru-RU" sz="2400" dirty="0" smtClean="0"/>
              <a:t> </a:t>
            </a:r>
            <a:r>
              <a:rPr lang="ru-RU" sz="2400" dirty="0" err="1" smtClean="0"/>
              <a:t>waters</a:t>
            </a:r>
            <a:r>
              <a:rPr lang="ru-RU" sz="2400" dirty="0" smtClean="0"/>
              <a:t> </a:t>
            </a:r>
            <a:r>
              <a:rPr lang="ru-RU" sz="2400" dirty="0" err="1" smtClean="0"/>
              <a:t>of</a:t>
            </a:r>
            <a:r>
              <a:rPr lang="ru-RU" sz="2400" dirty="0" smtClean="0"/>
              <a:t> </a:t>
            </a:r>
            <a:r>
              <a:rPr lang="ru-RU" sz="2400" dirty="0" err="1" smtClean="0"/>
              <a:t>Loch</a:t>
            </a:r>
            <a:r>
              <a:rPr lang="ru-RU" sz="2400" dirty="0" smtClean="0"/>
              <a:t> </a:t>
            </a:r>
            <a:r>
              <a:rPr lang="ru-RU" sz="2400" dirty="0" err="1" smtClean="0"/>
              <a:t>Ness</a:t>
            </a:r>
            <a:r>
              <a:rPr lang="ru-RU" sz="2400" dirty="0" smtClean="0"/>
              <a:t> </a:t>
            </a:r>
            <a:r>
              <a:rPr lang="ru-RU" sz="2400" dirty="0" err="1" smtClean="0"/>
              <a:t>is</a:t>
            </a:r>
            <a:r>
              <a:rPr lang="ru-RU" sz="2400" dirty="0" smtClean="0"/>
              <a:t> </a:t>
            </a:r>
            <a:r>
              <a:rPr lang="ru-RU" sz="2400" dirty="0" err="1" smtClean="0"/>
              <a:t>strong</a:t>
            </a:r>
            <a:r>
              <a:rPr lang="ru-RU" sz="2400" dirty="0" smtClean="0"/>
              <a:t> </a:t>
            </a:r>
            <a:r>
              <a:rPr lang="ru-RU" sz="2400" dirty="0" err="1" smtClean="0"/>
              <a:t>doubts</a:t>
            </a:r>
            <a:r>
              <a:rPr lang="ru-RU" sz="2400" dirty="0" smtClean="0"/>
              <a:t>.</a:t>
            </a:r>
          </a:p>
          <a:p>
            <a:endParaRPr lang="ru-RU" dirty="0"/>
          </a:p>
        </p:txBody>
      </p:sp>
      <p:pic>
        <p:nvPicPr>
          <p:cNvPr id="21506" name="Picture 2" descr="C:\Users\User\Desktop\лохнеское чудовище\Loh-nesskoe-chudovische_Лох-несское-чудовище_4[1].jpg"/>
          <p:cNvPicPr>
            <a:picLocks noGrp="1" noChangeAspect="1" noChangeArrowheads="1"/>
          </p:cNvPicPr>
          <p:nvPr>
            <p:ph sz="half" idx="1"/>
          </p:nvPr>
        </p:nvPicPr>
        <p:blipFill>
          <a:blip r:embed="rId2" cstate="print"/>
          <a:srcRect/>
          <a:stretch>
            <a:fillRect/>
          </a:stretch>
        </p:blipFill>
        <p:spPr bwMode="auto">
          <a:xfrm>
            <a:off x="755576" y="1988840"/>
            <a:ext cx="4254624" cy="2889933"/>
          </a:xfrm>
          <a:prstGeom prst="rect">
            <a:avLst/>
          </a:prstGeom>
          <a:ln>
            <a:noFill/>
          </a:ln>
          <a:effectLst>
            <a:softEdge rad="112500"/>
          </a:effectLst>
        </p:spPr>
      </p:pic>
    </p:spTree>
  </p:cSld>
  <p:clrMapOvr>
    <a:masterClrMapping/>
  </p:clrMapOvr>
  <p:transition>
    <p:strips dir="l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C:\Users\User\Desktop\лохнеское чудовище\loh[1].jpg"/>
          <p:cNvPicPr>
            <a:picLocks noChangeAspect="1" noChangeArrowheads="1"/>
          </p:cNvPicPr>
          <p:nvPr/>
        </p:nvPicPr>
        <p:blipFill>
          <a:blip r:embed="rId2" cstate="print"/>
          <a:srcRect/>
          <a:stretch>
            <a:fillRect/>
          </a:stretch>
        </p:blipFill>
        <p:spPr bwMode="auto">
          <a:xfrm>
            <a:off x="1115616" y="1052736"/>
            <a:ext cx="6792416" cy="5094312"/>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circl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a:xfrm>
            <a:off x="457200" y="836712"/>
            <a:ext cx="4038600" cy="5938675"/>
          </a:xfrm>
        </p:spPr>
        <p:txBody>
          <a:bodyPr/>
          <a:lstStyle/>
          <a:p>
            <a:pPr fontAlgn="t">
              <a:buNone/>
            </a:pPr>
            <a:r>
              <a:rPr lang="ru-RU" sz="2400" dirty="0" smtClean="0"/>
              <a:t>   </a:t>
            </a:r>
            <a:r>
              <a:rPr lang="ru-RU" sz="2400" dirty="0" err="1" smtClean="0"/>
              <a:t>There</a:t>
            </a:r>
            <a:r>
              <a:rPr lang="ru-RU" sz="2400" dirty="0" smtClean="0"/>
              <a:t> </a:t>
            </a:r>
            <a:r>
              <a:rPr lang="ru-RU" sz="2400" dirty="0" err="1" smtClean="0"/>
              <a:t>were</a:t>
            </a:r>
            <a:r>
              <a:rPr lang="ru-RU" sz="2400" dirty="0" smtClean="0"/>
              <a:t>, </a:t>
            </a:r>
            <a:r>
              <a:rPr lang="ru-RU" sz="2400" dirty="0" err="1" smtClean="0"/>
              <a:t>and</a:t>
            </a:r>
            <a:r>
              <a:rPr lang="ru-RU" sz="2400" dirty="0" smtClean="0"/>
              <a:t> </a:t>
            </a:r>
            <a:r>
              <a:rPr lang="ru-RU" sz="2400" dirty="0" err="1" smtClean="0"/>
              <a:t>the</a:t>
            </a:r>
            <a:r>
              <a:rPr lang="ru-RU" sz="2400" dirty="0" smtClean="0"/>
              <a:t> </a:t>
            </a:r>
            <a:r>
              <a:rPr lang="ru-RU" sz="2400" dirty="0" err="1" smtClean="0"/>
              <a:t>hypothesis</a:t>
            </a:r>
            <a:r>
              <a:rPr lang="ru-RU" sz="2400" dirty="0" smtClean="0"/>
              <a:t> </a:t>
            </a:r>
            <a:r>
              <a:rPr lang="ru-RU" sz="2400" dirty="0" err="1" smtClean="0"/>
              <a:t>of</a:t>
            </a:r>
            <a:r>
              <a:rPr lang="ru-RU" sz="2400" dirty="0" smtClean="0"/>
              <a:t> </a:t>
            </a:r>
            <a:r>
              <a:rPr lang="ru-RU" sz="2400" dirty="0" err="1" smtClean="0"/>
              <a:t>kriptidah</a:t>
            </a:r>
            <a:r>
              <a:rPr lang="ru-RU" sz="2400" dirty="0" smtClean="0"/>
              <a:t> - </a:t>
            </a:r>
            <a:r>
              <a:rPr lang="ru-RU" sz="2400" dirty="0" err="1" smtClean="0"/>
              <a:t>animals</a:t>
            </a:r>
            <a:r>
              <a:rPr lang="ru-RU" sz="2400" dirty="0" smtClean="0"/>
              <a:t> </a:t>
            </a:r>
            <a:r>
              <a:rPr lang="ru-RU" sz="2400" dirty="0" err="1" smtClean="0"/>
              <a:t>unknown</a:t>
            </a:r>
            <a:r>
              <a:rPr lang="ru-RU" sz="2400" dirty="0" smtClean="0"/>
              <a:t> </a:t>
            </a:r>
            <a:r>
              <a:rPr lang="ru-RU" sz="2400" dirty="0" err="1" smtClean="0"/>
              <a:t>to</a:t>
            </a:r>
            <a:r>
              <a:rPr lang="ru-RU" sz="2400" dirty="0" smtClean="0"/>
              <a:t> </a:t>
            </a:r>
            <a:r>
              <a:rPr lang="ru-RU" sz="2400" dirty="0" err="1" smtClean="0"/>
              <a:t>science</a:t>
            </a:r>
            <a:r>
              <a:rPr lang="ru-RU" sz="2400" dirty="0" smtClean="0"/>
              <a:t> (</a:t>
            </a:r>
            <a:r>
              <a:rPr lang="ru-RU" sz="2400" dirty="0" err="1" smtClean="0"/>
              <a:t>a</a:t>
            </a:r>
            <a:r>
              <a:rPr lang="ru-RU" sz="2400" dirty="0" smtClean="0"/>
              <a:t> </a:t>
            </a:r>
            <a:r>
              <a:rPr lang="ru-RU" sz="2400" dirty="0" err="1" smtClean="0"/>
              <a:t>huge</a:t>
            </a:r>
            <a:r>
              <a:rPr lang="ru-RU" sz="2400" dirty="0" smtClean="0"/>
              <a:t> </a:t>
            </a:r>
            <a:r>
              <a:rPr lang="ru-RU" sz="2400" dirty="0" err="1" smtClean="0"/>
              <a:t>fish</a:t>
            </a:r>
            <a:r>
              <a:rPr lang="ru-RU" sz="2400" dirty="0" smtClean="0"/>
              <a:t>, </a:t>
            </a:r>
            <a:r>
              <a:rPr lang="ru-RU" sz="2400" dirty="0" err="1" smtClean="0"/>
              <a:t>long-necked</a:t>
            </a:r>
            <a:r>
              <a:rPr lang="ru-RU" sz="2400" dirty="0" smtClean="0"/>
              <a:t> </a:t>
            </a:r>
            <a:r>
              <a:rPr lang="ru-RU" sz="2400" dirty="0" err="1" smtClean="0"/>
              <a:t>seal</a:t>
            </a:r>
            <a:r>
              <a:rPr lang="ru-RU" sz="2400" dirty="0" smtClean="0"/>
              <a:t>, </a:t>
            </a:r>
            <a:r>
              <a:rPr lang="ru-RU" sz="2400" dirty="0" err="1" smtClean="0"/>
              <a:t>a</a:t>
            </a:r>
            <a:r>
              <a:rPr lang="ru-RU" sz="2400" dirty="0" smtClean="0"/>
              <a:t> </a:t>
            </a:r>
            <a:r>
              <a:rPr lang="ru-RU" sz="2400" dirty="0" err="1" smtClean="0"/>
              <a:t>giant</a:t>
            </a:r>
            <a:r>
              <a:rPr lang="ru-RU" sz="2400" dirty="0" smtClean="0"/>
              <a:t> </a:t>
            </a:r>
            <a:r>
              <a:rPr lang="ru-RU" sz="2400" dirty="0" err="1" smtClean="0"/>
              <a:t>clam</a:t>
            </a:r>
            <a:r>
              <a:rPr lang="ru-RU" sz="2400" dirty="0" smtClean="0"/>
              <a:t>). </a:t>
            </a:r>
            <a:r>
              <a:rPr lang="ru-RU" sz="2400" dirty="0" err="1" smtClean="0"/>
              <a:t>Offered</a:t>
            </a:r>
            <a:r>
              <a:rPr lang="ru-RU" sz="2400" dirty="0" smtClean="0"/>
              <a:t> </a:t>
            </a:r>
            <a:r>
              <a:rPr lang="ru-RU" sz="2400" dirty="0" err="1" smtClean="0"/>
              <a:t>other</a:t>
            </a:r>
            <a:r>
              <a:rPr lang="ru-RU" sz="2400" dirty="0" smtClean="0"/>
              <a:t> </a:t>
            </a:r>
            <a:r>
              <a:rPr lang="ru-RU" sz="2400" dirty="0" err="1" smtClean="0"/>
              <a:t>theories</a:t>
            </a:r>
            <a:r>
              <a:rPr lang="ru-RU" sz="2400" dirty="0" smtClean="0"/>
              <a:t> </a:t>
            </a:r>
            <a:r>
              <a:rPr lang="ru-RU" sz="2400" dirty="0" err="1" smtClean="0"/>
              <a:t>of</a:t>
            </a:r>
            <a:r>
              <a:rPr lang="ru-RU" sz="2400" dirty="0" smtClean="0"/>
              <a:t> </a:t>
            </a:r>
            <a:r>
              <a:rPr lang="ru-RU" sz="2400" dirty="0" err="1" smtClean="0"/>
              <a:t>origin</a:t>
            </a:r>
            <a:r>
              <a:rPr lang="ru-RU" sz="2400" dirty="0" smtClean="0"/>
              <a:t> </a:t>
            </a:r>
            <a:r>
              <a:rPr lang="ru-RU" sz="2400" dirty="0" err="1" smtClean="0"/>
              <a:t>of</a:t>
            </a:r>
            <a:r>
              <a:rPr lang="ru-RU" sz="2400" dirty="0" smtClean="0"/>
              <a:t> </a:t>
            </a:r>
            <a:r>
              <a:rPr lang="ru-RU" sz="2400" dirty="0" err="1" smtClean="0"/>
              <a:t>Nessie</a:t>
            </a:r>
            <a:r>
              <a:rPr lang="ru-RU" sz="2400" dirty="0" smtClean="0"/>
              <a:t>, </a:t>
            </a:r>
            <a:r>
              <a:rPr lang="ru-RU" sz="2400" dirty="0" err="1" smtClean="0"/>
              <a:t>do</a:t>
            </a:r>
            <a:r>
              <a:rPr lang="ru-RU" sz="2400" dirty="0" smtClean="0"/>
              <a:t> </a:t>
            </a:r>
            <a:r>
              <a:rPr lang="ru-RU" sz="2400" dirty="0" err="1" smtClean="0"/>
              <a:t>not</a:t>
            </a:r>
            <a:r>
              <a:rPr lang="ru-RU" sz="2400" dirty="0" smtClean="0"/>
              <a:t> </a:t>
            </a:r>
            <a:r>
              <a:rPr lang="ru-RU" sz="2400" dirty="0" err="1" smtClean="0"/>
              <a:t>require</a:t>
            </a:r>
            <a:r>
              <a:rPr lang="ru-RU" sz="2400" dirty="0" smtClean="0"/>
              <a:t> </a:t>
            </a:r>
            <a:r>
              <a:rPr lang="ru-RU" sz="2400" dirty="0" err="1" smtClean="0"/>
              <a:t>the</a:t>
            </a:r>
            <a:r>
              <a:rPr lang="ru-RU" sz="2400" dirty="0" smtClean="0"/>
              <a:t> </a:t>
            </a:r>
            <a:r>
              <a:rPr lang="ru-RU" sz="2400" dirty="0" err="1" smtClean="0"/>
              <a:t>hypothesis</a:t>
            </a:r>
            <a:r>
              <a:rPr lang="ru-RU" sz="2400" dirty="0" smtClean="0"/>
              <a:t> </a:t>
            </a:r>
            <a:r>
              <a:rPr lang="ru-RU" sz="2400" dirty="0" err="1" smtClean="0"/>
              <a:t>of</a:t>
            </a:r>
            <a:r>
              <a:rPr lang="ru-RU" sz="2400" dirty="0" smtClean="0"/>
              <a:t> </a:t>
            </a:r>
            <a:r>
              <a:rPr lang="ru-RU" sz="2400" dirty="0" err="1" smtClean="0"/>
              <a:t>relic</a:t>
            </a:r>
            <a:r>
              <a:rPr lang="ru-RU" sz="2400" dirty="0" smtClean="0"/>
              <a:t> </a:t>
            </a:r>
            <a:r>
              <a:rPr lang="ru-RU" sz="2400" dirty="0" err="1" smtClean="0"/>
              <a:t>or</a:t>
            </a:r>
            <a:r>
              <a:rPr lang="ru-RU" sz="2400" dirty="0" smtClean="0"/>
              <a:t> </a:t>
            </a:r>
            <a:r>
              <a:rPr lang="ru-RU" sz="2400" dirty="0" err="1" smtClean="0"/>
              <a:t>unknown</a:t>
            </a:r>
            <a:r>
              <a:rPr lang="ru-RU" sz="2400" dirty="0" smtClean="0"/>
              <a:t> </a:t>
            </a:r>
            <a:r>
              <a:rPr lang="ru-RU" sz="2400" dirty="0" err="1" smtClean="0"/>
              <a:t>to</a:t>
            </a:r>
            <a:r>
              <a:rPr lang="ru-RU" sz="2400" dirty="0" smtClean="0"/>
              <a:t> </a:t>
            </a:r>
            <a:r>
              <a:rPr lang="ru-RU" sz="2400" dirty="0" err="1" smtClean="0"/>
              <a:t>science</a:t>
            </a:r>
            <a:r>
              <a:rPr lang="ru-RU" sz="2400" dirty="0" smtClean="0"/>
              <a:t> </a:t>
            </a:r>
            <a:r>
              <a:rPr lang="ru-RU" sz="2400" dirty="0" err="1" smtClean="0"/>
              <a:t>beings</a:t>
            </a:r>
            <a:r>
              <a:rPr lang="ru-RU" sz="2400" dirty="0" smtClean="0"/>
              <a:t>.</a:t>
            </a:r>
          </a:p>
          <a:p>
            <a:pPr>
              <a:buNone/>
            </a:pPr>
            <a:r>
              <a:rPr lang="en-US" sz="2400" dirty="0" smtClean="0"/>
              <a:t> </a:t>
            </a:r>
            <a:endParaRPr lang="ru-RU" sz="2400" dirty="0" smtClean="0"/>
          </a:p>
          <a:p>
            <a:endParaRPr lang="ru-RU" dirty="0"/>
          </a:p>
        </p:txBody>
      </p:sp>
      <p:pic>
        <p:nvPicPr>
          <p:cNvPr id="13314" name="Picture 2" descr="C:\Users\User\Desktop\лохнеское чудовище\25668_7731-800x600[1].jpg"/>
          <p:cNvPicPr>
            <a:picLocks noGrp="1" noChangeAspect="1" noChangeArrowheads="1"/>
          </p:cNvPicPr>
          <p:nvPr>
            <p:ph sz="half" idx="2"/>
          </p:nvPr>
        </p:nvPicPr>
        <p:blipFill>
          <a:blip r:embed="rId2" cstate="print"/>
          <a:srcRect/>
          <a:stretch>
            <a:fillRect/>
          </a:stretch>
        </p:blipFill>
        <p:spPr bwMode="auto">
          <a:xfrm>
            <a:off x="4644008" y="2060848"/>
            <a:ext cx="4038600" cy="4038600"/>
          </a:xfrm>
          <a:prstGeom prst="rect">
            <a:avLst/>
          </a:prstGeom>
          <a:ln>
            <a:noFill/>
          </a:ln>
          <a:effectLst>
            <a:softEdge rad="112500"/>
          </a:effectLst>
        </p:spPr>
      </p:pic>
    </p:spTree>
  </p:cSld>
  <p:clrMapOvr>
    <a:masterClrMapping/>
  </p:clrMapOvr>
  <p:transition>
    <p:strips dir="l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C:\Users\User\Desktop\лохнеское чудовище\big.photo[1] (3).jpg"/>
          <p:cNvPicPr>
            <a:picLocks noChangeAspect="1" noChangeArrowheads="1"/>
          </p:cNvPicPr>
          <p:nvPr/>
        </p:nvPicPr>
        <p:blipFill>
          <a:blip r:embed="rId2" cstate="print"/>
          <a:srcRect/>
          <a:stretch>
            <a:fillRect/>
          </a:stretch>
        </p:blipFill>
        <p:spPr bwMode="auto">
          <a:xfrm>
            <a:off x="0" y="3356992"/>
            <a:ext cx="4502274" cy="3001516"/>
          </a:xfrm>
          <a:prstGeom prst="rect">
            <a:avLst/>
          </a:prstGeom>
          <a:ln>
            <a:noFill/>
          </a:ln>
          <a:effectLst>
            <a:softEdge rad="112500"/>
          </a:effectLst>
        </p:spPr>
      </p:pic>
      <p:pic>
        <p:nvPicPr>
          <p:cNvPr id="27651" name="Picture 3" descr="C:\Users\User\Desktop\лохнеское чудовище\16[1].jpg"/>
          <p:cNvPicPr>
            <a:picLocks noChangeAspect="1" noChangeArrowheads="1"/>
          </p:cNvPicPr>
          <p:nvPr/>
        </p:nvPicPr>
        <p:blipFill>
          <a:blip r:embed="rId3" cstate="print"/>
          <a:srcRect/>
          <a:stretch>
            <a:fillRect/>
          </a:stretch>
        </p:blipFill>
        <p:spPr bwMode="auto">
          <a:xfrm>
            <a:off x="4211960" y="692696"/>
            <a:ext cx="4762500" cy="443865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circl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20688"/>
            <a:ext cx="8229600" cy="1080120"/>
          </a:xfrm>
        </p:spPr>
        <p:txBody>
          <a:bodyPr>
            <a:normAutofit fontScale="90000"/>
          </a:bodyPr>
          <a:lstStyle/>
          <a:p>
            <a:r>
              <a:rPr lang="en-US" dirty="0" smtClean="0"/>
              <a:t>V</a:t>
            </a:r>
            <a:r>
              <a:rPr lang="ru-RU" dirty="0" err="1" smtClean="0"/>
              <a:t>ersion</a:t>
            </a:r>
            <a:r>
              <a:rPr lang="ru-RU" dirty="0" smtClean="0"/>
              <a:t> 1</a:t>
            </a:r>
            <a:br>
              <a:rPr lang="ru-RU" dirty="0" smtClean="0"/>
            </a:br>
            <a:endParaRPr lang="ru-RU" dirty="0"/>
          </a:p>
        </p:txBody>
      </p:sp>
      <p:sp>
        <p:nvSpPr>
          <p:cNvPr id="4" name="Содержимое 3"/>
          <p:cNvSpPr>
            <a:spLocks noGrp="1"/>
          </p:cNvSpPr>
          <p:nvPr>
            <p:ph sz="half" idx="2"/>
          </p:nvPr>
        </p:nvSpPr>
        <p:spPr>
          <a:xfrm>
            <a:off x="4788024" y="908720"/>
            <a:ext cx="4355976" cy="5866667"/>
          </a:xfrm>
        </p:spPr>
        <p:txBody>
          <a:bodyPr>
            <a:normAutofit/>
          </a:bodyPr>
          <a:lstStyle/>
          <a:p>
            <a:pPr fontAlgn="t">
              <a:buNone/>
            </a:pPr>
            <a:r>
              <a:rPr lang="ru-RU" dirty="0" smtClean="0"/>
              <a:t>     </a:t>
            </a:r>
            <a:r>
              <a:rPr lang="ru-RU" dirty="0" err="1" smtClean="0"/>
              <a:t>In</a:t>
            </a:r>
            <a:r>
              <a:rPr lang="ru-RU" dirty="0" smtClean="0"/>
              <a:t> 2005, </a:t>
            </a:r>
            <a:r>
              <a:rPr lang="ru-RU" dirty="0" err="1" smtClean="0"/>
              <a:t>Neil</a:t>
            </a:r>
            <a:r>
              <a:rPr lang="ru-RU" dirty="0" smtClean="0"/>
              <a:t> </a:t>
            </a:r>
            <a:r>
              <a:rPr lang="ru-RU" dirty="0" err="1" smtClean="0"/>
              <a:t>Clark</a:t>
            </a:r>
            <a:r>
              <a:rPr lang="ru-RU" dirty="0" smtClean="0"/>
              <a:t>, </a:t>
            </a:r>
            <a:r>
              <a:rPr lang="ru-RU" dirty="0" err="1" smtClean="0"/>
              <a:t>curator</a:t>
            </a:r>
            <a:r>
              <a:rPr lang="ru-RU" dirty="0" smtClean="0"/>
              <a:t> </a:t>
            </a:r>
            <a:r>
              <a:rPr lang="ru-RU" dirty="0" err="1" smtClean="0"/>
              <a:t>of</a:t>
            </a:r>
            <a:r>
              <a:rPr lang="ru-RU" dirty="0" smtClean="0"/>
              <a:t> </a:t>
            </a:r>
            <a:r>
              <a:rPr lang="ru-RU" dirty="0" err="1" smtClean="0"/>
              <a:t>paleontology</a:t>
            </a:r>
            <a:r>
              <a:rPr lang="ru-RU" dirty="0" smtClean="0"/>
              <a:t> </a:t>
            </a:r>
            <a:r>
              <a:rPr lang="ru-RU" dirty="0" err="1" smtClean="0"/>
              <a:t>at</a:t>
            </a:r>
            <a:r>
              <a:rPr lang="ru-RU" dirty="0" smtClean="0"/>
              <a:t> </a:t>
            </a:r>
            <a:r>
              <a:rPr lang="ru-RU" dirty="0" err="1" smtClean="0"/>
              <a:t>the</a:t>
            </a:r>
            <a:r>
              <a:rPr lang="ru-RU" dirty="0" smtClean="0"/>
              <a:t> </a:t>
            </a:r>
            <a:r>
              <a:rPr lang="ru-RU" dirty="0" err="1" smtClean="0"/>
              <a:t>Museum</a:t>
            </a:r>
            <a:r>
              <a:rPr lang="ru-RU" dirty="0" smtClean="0"/>
              <a:t> </a:t>
            </a:r>
            <a:r>
              <a:rPr lang="ru-RU" dirty="0" err="1" smtClean="0"/>
              <a:t>of</a:t>
            </a:r>
            <a:r>
              <a:rPr lang="ru-RU" dirty="0" smtClean="0"/>
              <a:t> </a:t>
            </a:r>
            <a:r>
              <a:rPr lang="ru-RU" dirty="0" err="1" smtClean="0"/>
              <a:t>the</a:t>
            </a:r>
            <a:r>
              <a:rPr lang="ru-RU" dirty="0" smtClean="0"/>
              <a:t> </a:t>
            </a:r>
            <a:r>
              <a:rPr lang="ru-RU" dirty="0" err="1" smtClean="0"/>
              <a:t>University</a:t>
            </a:r>
            <a:r>
              <a:rPr lang="ru-RU" dirty="0" smtClean="0"/>
              <a:t> </a:t>
            </a:r>
            <a:r>
              <a:rPr lang="ru-RU" dirty="0" err="1" smtClean="0"/>
              <a:t>of</a:t>
            </a:r>
            <a:r>
              <a:rPr lang="ru-RU" dirty="0" smtClean="0"/>
              <a:t> </a:t>
            </a:r>
            <a:r>
              <a:rPr lang="ru-RU" dirty="0" err="1" smtClean="0"/>
              <a:t>Glasgow</a:t>
            </a:r>
            <a:r>
              <a:rPr lang="ru-RU" dirty="0" smtClean="0"/>
              <a:t>, </a:t>
            </a:r>
            <a:r>
              <a:rPr lang="ru-RU" dirty="0" err="1" smtClean="0"/>
              <a:t>compared</a:t>
            </a:r>
            <a:r>
              <a:rPr lang="ru-RU" dirty="0" smtClean="0"/>
              <a:t> </a:t>
            </a:r>
            <a:r>
              <a:rPr lang="ru-RU" dirty="0" err="1" smtClean="0"/>
              <a:t>the</a:t>
            </a:r>
            <a:r>
              <a:rPr lang="ru-RU" dirty="0" smtClean="0"/>
              <a:t> </a:t>
            </a:r>
            <a:r>
              <a:rPr lang="ru-RU" dirty="0" err="1" smtClean="0"/>
              <a:t>first</a:t>
            </a:r>
            <a:r>
              <a:rPr lang="ru-RU" dirty="0" smtClean="0"/>
              <a:t> </a:t>
            </a:r>
            <a:r>
              <a:rPr lang="ru-RU" dirty="0" err="1" smtClean="0"/>
              <a:t>reliable</a:t>
            </a:r>
            <a:r>
              <a:rPr lang="ru-RU" dirty="0" smtClean="0"/>
              <a:t> </a:t>
            </a:r>
            <a:r>
              <a:rPr lang="ru-RU" dirty="0" err="1" smtClean="0"/>
              <a:t>observations</a:t>
            </a:r>
            <a:r>
              <a:rPr lang="ru-RU" dirty="0" smtClean="0"/>
              <a:t> </a:t>
            </a:r>
            <a:r>
              <a:rPr lang="ru-RU" dirty="0" err="1" smtClean="0"/>
              <a:t>of</a:t>
            </a:r>
            <a:r>
              <a:rPr lang="ru-RU" dirty="0" smtClean="0"/>
              <a:t> </a:t>
            </a:r>
            <a:r>
              <a:rPr lang="ru-RU" dirty="0" err="1" smtClean="0"/>
              <a:t>the</a:t>
            </a:r>
            <a:r>
              <a:rPr lang="ru-RU" dirty="0" smtClean="0"/>
              <a:t> </a:t>
            </a:r>
            <a:r>
              <a:rPr lang="ru-RU" dirty="0" err="1" smtClean="0"/>
              <a:t>monster</a:t>
            </a:r>
            <a:r>
              <a:rPr lang="ru-RU" dirty="0" smtClean="0"/>
              <a:t> </a:t>
            </a:r>
            <a:r>
              <a:rPr lang="ru-RU" dirty="0" err="1" smtClean="0"/>
              <a:t>with</a:t>
            </a:r>
            <a:r>
              <a:rPr lang="ru-RU" dirty="0" smtClean="0"/>
              <a:t> </a:t>
            </a:r>
            <a:r>
              <a:rPr lang="ru-RU" dirty="0" err="1" smtClean="0"/>
              <a:t>the</a:t>
            </a:r>
            <a:r>
              <a:rPr lang="ru-RU" dirty="0" smtClean="0"/>
              <a:t> </a:t>
            </a:r>
            <a:r>
              <a:rPr lang="ru-RU" dirty="0" err="1" smtClean="0"/>
              <a:t>schedule</a:t>
            </a:r>
            <a:r>
              <a:rPr lang="ru-RU" dirty="0" smtClean="0"/>
              <a:t> </a:t>
            </a:r>
            <a:r>
              <a:rPr lang="ru-RU" dirty="0" err="1" smtClean="0"/>
              <a:t>of</a:t>
            </a:r>
            <a:r>
              <a:rPr lang="ru-RU" dirty="0" smtClean="0"/>
              <a:t> </a:t>
            </a:r>
            <a:r>
              <a:rPr lang="ru-RU" dirty="0" err="1" smtClean="0"/>
              <a:t>trips</a:t>
            </a:r>
            <a:r>
              <a:rPr lang="ru-RU" dirty="0" smtClean="0"/>
              <a:t> </a:t>
            </a:r>
            <a:r>
              <a:rPr lang="ru-RU" dirty="0" err="1" smtClean="0"/>
              <a:t>traveling</a:t>
            </a:r>
            <a:r>
              <a:rPr lang="ru-RU" dirty="0" smtClean="0"/>
              <a:t> </a:t>
            </a:r>
            <a:r>
              <a:rPr lang="ru-RU" dirty="0" err="1" smtClean="0"/>
              <a:t>circus</a:t>
            </a:r>
            <a:r>
              <a:rPr lang="ru-RU" dirty="0" smtClean="0"/>
              <a:t> </a:t>
            </a:r>
            <a:r>
              <a:rPr lang="ru-RU" dirty="0" err="1" smtClean="0"/>
              <a:t>on</a:t>
            </a:r>
            <a:r>
              <a:rPr lang="ru-RU" dirty="0" smtClean="0"/>
              <a:t> </a:t>
            </a:r>
            <a:r>
              <a:rPr lang="ru-RU" dirty="0" err="1" smtClean="0"/>
              <a:t>the</a:t>
            </a:r>
            <a:r>
              <a:rPr lang="ru-RU" dirty="0" smtClean="0"/>
              <a:t> </a:t>
            </a:r>
            <a:r>
              <a:rPr lang="ru-RU" dirty="0" err="1" smtClean="0"/>
              <a:t>road</a:t>
            </a:r>
            <a:r>
              <a:rPr lang="ru-RU" dirty="0" smtClean="0"/>
              <a:t> </a:t>
            </a:r>
            <a:r>
              <a:rPr lang="ru-RU" dirty="0" err="1" smtClean="0"/>
              <a:t>to</a:t>
            </a:r>
            <a:r>
              <a:rPr lang="ru-RU" dirty="0" smtClean="0"/>
              <a:t> </a:t>
            </a:r>
            <a:r>
              <a:rPr lang="ru-RU" dirty="0" err="1" smtClean="0"/>
              <a:t>Inverness</a:t>
            </a:r>
            <a:r>
              <a:rPr lang="ru-RU" dirty="0" smtClean="0"/>
              <a:t>. </a:t>
            </a:r>
            <a:r>
              <a:rPr lang="ru-RU" dirty="0" err="1" smtClean="0"/>
              <a:t>And</a:t>
            </a:r>
            <a:r>
              <a:rPr lang="ru-RU" dirty="0" smtClean="0"/>
              <a:t> I </a:t>
            </a:r>
            <a:r>
              <a:rPr lang="ru-RU" dirty="0" err="1" smtClean="0"/>
              <a:t>realized</a:t>
            </a:r>
            <a:r>
              <a:rPr lang="ru-RU" dirty="0" smtClean="0"/>
              <a:t> </a:t>
            </a:r>
            <a:r>
              <a:rPr lang="ru-RU" dirty="0" err="1" smtClean="0"/>
              <a:t>that</a:t>
            </a:r>
            <a:r>
              <a:rPr lang="ru-RU" dirty="0" smtClean="0"/>
              <a:t> </a:t>
            </a:r>
            <a:r>
              <a:rPr lang="ru-RU" dirty="0" err="1" smtClean="0"/>
              <a:t>the</a:t>
            </a:r>
            <a:r>
              <a:rPr lang="ru-RU" dirty="0" smtClean="0"/>
              <a:t> </a:t>
            </a:r>
            <a:r>
              <a:rPr lang="ru-RU" dirty="0" err="1" smtClean="0"/>
              <a:t>locals</a:t>
            </a:r>
            <a:r>
              <a:rPr lang="ru-RU" dirty="0" smtClean="0"/>
              <a:t> </a:t>
            </a:r>
            <a:r>
              <a:rPr lang="ru-RU" dirty="0" err="1" smtClean="0"/>
              <a:t>have</a:t>
            </a:r>
            <a:r>
              <a:rPr lang="ru-RU" dirty="0" smtClean="0"/>
              <a:t> </a:t>
            </a:r>
            <a:r>
              <a:rPr lang="ru-RU" dirty="0" err="1" smtClean="0"/>
              <a:t>seen</a:t>
            </a:r>
            <a:r>
              <a:rPr lang="ru-RU" dirty="0" smtClean="0"/>
              <a:t> </a:t>
            </a:r>
            <a:r>
              <a:rPr lang="ru-RU" dirty="0" err="1" smtClean="0"/>
              <a:t>no</a:t>
            </a:r>
            <a:r>
              <a:rPr lang="ru-RU" dirty="0" smtClean="0"/>
              <a:t> </a:t>
            </a:r>
            <a:r>
              <a:rPr lang="ru-RU" dirty="0" err="1" smtClean="0"/>
              <a:t>prehistoric</a:t>
            </a:r>
            <a:r>
              <a:rPr lang="ru-RU" dirty="0" smtClean="0"/>
              <a:t> </a:t>
            </a:r>
            <a:r>
              <a:rPr lang="ru-RU" dirty="0" err="1" smtClean="0"/>
              <a:t>dinosaurs</a:t>
            </a:r>
            <a:r>
              <a:rPr lang="ru-RU" dirty="0" smtClean="0"/>
              <a:t>, </a:t>
            </a:r>
            <a:r>
              <a:rPr lang="ru-RU" dirty="0" err="1" smtClean="0"/>
              <a:t>and</a:t>
            </a:r>
            <a:r>
              <a:rPr lang="ru-RU" dirty="0" smtClean="0"/>
              <a:t> </a:t>
            </a:r>
            <a:r>
              <a:rPr lang="ru-RU" dirty="0" err="1" smtClean="0"/>
              <a:t>swimmers</a:t>
            </a:r>
            <a:r>
              <a:rPr lang="ru-RU" dirty="0" smtClean="0"/>
              <a:t> </a:t>
            </a:r>
            <a:r>
              <a:rPr lang="ru-RU" dirty="0" err="1" smtClean="0"/>
              <a:t>slonov.Ucheny</a:t>
            </a:r>
            <a:r>
              <a:rPr lang="ru-RU" dirty="0" smtClean="0"/>
              <a:t> </a:t>
            </a:r>
            <a:r>
              <a:rPr lang="ru-RU" dirty="0" err="1" smtClean="0"/>
              <a:t>concluded</a:t>
            </a:r>
            <a:r>
              <a:rPr lang="ru-RU" dirty="0" smtClean="0"/>
              <a:t> </a:t>
            </a:r>
            <a:r>
              <a:rPr lang="ru-RU" dirty="0" err="1" smtClean="0"/>
              <a:t>that</a:t>
            </a:r>
            <a:r>
              <a:rPr lang="ru-RU" dirty="0" smtClean="0"/>
              <a:t> </a:t>
            </a:r>
            <a:r>
              <a:rPr lang="ru-RU" dirty="0" err="1" smtClean="0"/>
              <a:t>most</a:t>
            </a:r>
            <a:r>
              <a:rPr lang="ru-RU" dirty="0" smtClean="0"/>
              <a:t> </a:t>
            </a:r>
            <a:r>
              <a:rPr lang="ru-RU" dirty="0" err="1" smtClean="0"/>
              <a:t>reports</a:t>
            </a:r>
            <a:r>
              <a:rPr lang="ru-RU" dirty="0" smtClean="0"/>
              <a:t> </a:t>
            </a:r>
            <a:r>
              <a:rPr lang="ru-RU" dirty="0" err="1" smtClean="0"/>
              <a:t>of</a:t>
            </a:r>
            <a:r>
              <a:rPr lang="ru-RU" dirty="0" smtClean="0"/>
              <a:t> </a:t>
            </a:r>
            <a:r>
              <a:rPr lang="ru-RU" dirty="0" err="1" smtClean="0"/>
              <a:t>Nessie</a:t>
            </a:r>
            <a:r>
              <a:rPr lang="ru-RU" dirty="0" smtClean="0"/>
              <a:t> </a:t>
            </a:r>
            <a:r>
              <a:rPr lang="ru-RU" dirty="0" err="1" smtClean="0"/>
              <a:t>are</a:t>
            </a:r>
            <a:r>
              <a:rPr lang="ru-RU" dirty="0" smtClean="0"/>
              <a:t> 1933 </a:t>
            </a:r>
            <a:r>
              <a:rPr lang="ru-RU" dirty="0" err="1" smtClean="0"/>
              <a:t>and</a:t>
            </a:r>
            <a:r>
              <a:rPr lang="ru-RU" dirty="0" smtClean="0"/>
              <a:t> </a:t>
            </a:r>
            <a:r>
              <a:rPr lang="ru-RU" dirty="0" err="1" smtClean="0"/>
              <a:t>subsequent</a:t>
            </a:r>
            <a:r>
              <a:rPr lang="ru-RU" dirty="0" smtClean="0"/>
              <a:t> </a:t>
            </a:r>
            <a:r>
              <a:rPr lang="ru-RU" dirty="0" err="1" smtClean="0"/>
              <a:t>years</a:t>
            </a:r>
            <a:r>
              <a:rPr lang="ru-RU" dirty="0" smtClean="0"/>
              <a:t>. </a:t>
            </a:r>
            <a:r>
              <a:rPr lang="ru-RU" dirty="0" err="1" smtClean="0"/>
              <a:t>It</a:t>
            </a:r>
            <a:r>
              <a:rPr lang="ru-RU" dirty="0" smtClean="0"/>
              <a:t> </a:t>
            </a:r>
            <a:r>
              <a:rPr lang="ru-RU" dirty="0" err="1" smtClean="0"/>
              <a:t>was</a:t>
            </a:r>
            <a:r>
              <a:rPr lang="ru-RU" dirty="0" smtClean="0"/>
              <a:t> </a:t>
            </a:r>
            <a:r>
              <a:rPr lang="ru-RU" dirty="0" err="1" smtClean="0"/>
              <a:t>at</a:t>
            </a:r>
            <a:r>
              <a:rPr lang="ru-RU" dirty="0" smtClean="0"/>
              <a:t> </a:t>
            </a:r>
            <a:r>
              <a:rPr lang="ru-RU" dirty="0" err="1" smtClean="0"/>
              <a:t>this</a:t>
            </a:r>
            <a:r>
              <a:rPr lang="ru-RU" dirty="0" smtClean="0"/>
              <a:t> </a:t>
            </a:r>
            <a:r>
              <a:rPr lang="ru-RU" dirty="0" err="1" smtClean="0"/>
              <a:t>time</a:t>
            </a:r>
            <a:r>
              <a:rPr lang="ru-RU" dirty="0" smtClean="0"/>
              <a:t> </a:t>
            </a:r>
            <a:r>
              <a:rPr lang="ru-RU" dirty="0" err="1" smtClean="0"/>
              <a:t>in</a:t>
            </a:r>
            <a:r>
              <a:rPr lang="ru-RU" dirty="0" smtClean="0"/>
              <a:t> </a:t>
            </a:r>
            <a:r>
              <a:rPr lang="ru-RU" dirty="0" err="1" smtClean="0"/>
              <a:t>Lake</a:t>
            </a:r>
            <a:r>
              <a:rPr lang="ru-RU" dirty="0" smtClean="0"/>
              <a:t> </a:t>
            </a:r>
            <a:r>
              <a:rPr lang="ru-RU" dirty="0" err="1" smtClean="0"/>
              <a:t>County</a:t>
            </a:r>
            <a:r>
              <a:rPr lang="ru-RU" dirty="0" smtClean="0"/>
              <a:t> </a:t>
            </a:r>
            <a:r>
              <a:rPr lang="ru-RU" dirty="0" err="1" smtClean="0"/>
              <a:t>stopped</a:t>
            </a:r>
            <a:r>
              <a:rPr lang="ru-RU" dirty="0" smtClean="0"/>
              <a:t> </a:t>
            </a:r>
            <a:r>
              <a:rPr lang="ru-RU" dirty="0" err="1" smtClean="0"/>
              <a:t>traveling</a:t>
            </a:r>
            <a:r>
              <a:rPr lang="ru-RU" dirty="0" smtClean="0"/>
              <a:t> </a:t>
            </a:r>
            <a:r>
              <a:rPr lang="ru-RU" dirty="0" err="1" smtClean="0"/>
              <a:t>circus</a:t>
            </a:r>
            <a:r>
              <a:rPr lang="ru-RU" dirty="0" smtClean="0"/>
              <a:t> </a:t>
            </a:r>
            <a:r>
              <a:rPr lang="ru-RU" dirty="0" err="1" smtClean="0"/>
              <a:t>on</a:t>
            </a:r>
            <a:r>
              <a:rPr lang="ru-RU" dirty="0" smtClean="0"/>
              <a:t> </a:t>
            </a:r>
            <a:r>
              <a:rPr lang="ru-RU" dirty="0" err="1" smtClean="0"/>
              <a:t>the</a:t>
            </a:r>
            <a:r>
              <a:rPr lang="ru-RU" dirty="0" smtClean="0"/>
              <a:t> </a:t>
            </a:r>
            <a:r>
              <a:rPr lang="ru-RU" dirty="0" err="1" smtClean="0"/>
              <a:t>road</a:t>
            </a:r>
            <a:r>
              <a:rPr lang="ru-RU" dirty="0" smtClean="0"/>
              <a:t> </a:t>
            </a:r>
            <a:r>
              <a:rPr lang="ru-RU" dirty="0" err="1" smtClean="0"/>
              <a:t>to</a:t>
            </a:r>
            <a:r>
              <a:rPr lang="ru-RU" dirty="0" smtClean="0"/>
              <a:t> </a:t>
            </a:r>
            <a:r>
              <a:rPr lang="ru-RU" dirty="0" err="1" smtClean="0"/>
              <a:t>Inverness</a:t>
            </a:r>
            <a:r>
              <a:rPr lang="ru-RU" dirty="0" smtClean="0"/>
              <a:t>. </a:t>
            </a:r>
            <a:r>
              <a:rPr lang="ru-RU" dirty="0" err="1" smtClean="0"/>
              <a:t>Vprochem</a:t>
            </a:r>
            <a:r>
              <a:rPr lang="ru-RU" dirty="0" smtClean="0"/>
              <a:t>, </a:t>
            </a:r>
            <a:r>
              <a:rPr lang="ru-RU" dirty="0" err="1" smtClean="0"/>
              <a:t>this</a:t>
            </a:r>
            <a:r>
              <a:rPr lang="ru-RU" dirty="0" smtClean="0"/>
              <a:t> </a:t>
            </a:r>
            <a:r>
              <a:rPr lang="ru-RU" dirty="0" err="1" smtClean="0"/>
              <a:t>version</a:t>
            </a:r>
            <a:r>
              <a:rPr lang="ru-RU" dirty="0" smtClean="0"/>
              <a:t> </a:t>
            </a:r>
            <a:r>
              <a:rPr lang="ru-RU" dirty="0" err="1" smtClean="0"/>
              <a:t>does</a:t>
            </a:r>
            <a:r>
              <a:rPr lang="ru-RU" dirty="0" smtClean="0"/>
              <a:t> </a:t>
            </a:r>
            <a:r>
              <a:rPr lang="ru-RU" dirty="0" err="1" smtClean="0"/>
              <a:t>not</a:t>
            </a:r>
            <a:r>
              <a:rPr lang="ru-RU" dirty="0" smtClean="0"/>
              <a:t> </a:t>
            </a:r>
            <a:r>
              <a:rPr lang="ru-RU" dirty="0" err="1" smtClean="0"/>
              <a:t>explain</a:t>
            </a:r>
            <a:r>
              <a:rPr lang="ru-RU" dirty="0" smtClean="0"/>
              <a:t> </a:t>
            </a:r>
            <a:r>
              <a:rPr lang="ru-RU" dirty="0" err="1" smtClean="0"/>
              <a:t>all</a:t>
            </a:r>
            <a:r>
              <a:rPr lang="ru-RU" dirty="0" smtClean="0"/>
              <a:t> </a:t>
            </a:r>
            <a:r>
              <a:rPr lang="ru-RU" dirty="0" err="1" smtClean="0"/>
              <a:t>the</a:t>
            </a:r>
            <a:r>
              <a:rPr lang="ru-RU" dirty="0" smtClean="0"/>
              <a:t> </a:t>
            </a:r>
            <a:r>
              <a:rPr lang="ru-RU" dirty="0" err="1" smtClean="0"/>
              <a:t>sightings</a:t>
            </a:r>
            <a:r>
              <a:rPr lang="ru-RU" dirty="0" smtClean="0"/>
              <a:t>.</a:t>
            </a:r>
          </a:p>
          <a:p>
            <a:pPr>
              <a:buNone/>
            </a:pPr>
            <a:r>
              <a:rPr lang="en-US" dirty="0" smtClean="0"/>
              <a:t> </a:t>
            </a:r>
            <a:endParaRPr lang="ru-RU" dirty="0" smtClean="0"/>
          </a:p>
          <a:p>
            <a:endParaRPr lang="ru-RU" dirty="0"/>
          </a:p>
        </p:txBody>
      </p:sp>
      <p:pic>
        <p:nvPicPr>
          <p:cNvPr id="7170" name="Picture 2" descr="C:\Users\User\Desktop\лохнеское чудовище\43018774_4574852758[1].jpg"/>
          <p:cNvPicPr>
            <a:picLocks noGrp="1" noChangeAspect="1" noChangeArrowheads="1"/>
          </p:cNvPicPr>
          <p:nvPr>
            <p:ph sz="half" idx="1"/>
          </p:nvPr>
        </p:nvPicPr>
        <p:blipFill>
          <a:blip r:embed="rId2" cstate="print"/>
          <a:srcRect/>
          <a:stretch>
            <a:fillRect/>
          </a:stretch>
        </p:blipFill>
        <p:spPr bwMode="auto">
          <a:xfrm>
            <a:off x="179512" y="1556792"/>
            <a:ext cx="4618856" cy="3577348"/>
          </a:xfrm>
          <a:prstGeom prst="rect">
            <a:avLst/>
          </a:prstGeom>
          <a:ln>
            <a:noFill/>
          </a:ln>
          <a:effectLst>
            <a:softEdge rad="112500"/>
          </a:effectLst>
        </p:spPr>
      </p:pic>
    </p:spTree>
  </p:cSld>
  <p:clrMapOvr>
    <a:masterClrMapping/>
  </p:clrMapOvr>
  <p:transition>
    <p:strips dir="l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User\Desktop\лохнеское чудовище\0_81099_c0116a18_XL[1].jpg"/>
          <p:cNvPicPr>
            <a:picLocks noChangeAspect="1" noChangeArrowheads="1"/>
          </p:cNvPicPr>
          <p:nvPr/>
        </p:nvPicPr>
        <p:blipFill>
          <a:blip r:embed="rId2" cstate="print"/>
          <a:srcRect/>
          <a:stretch>
            <a:fillRect/>
          </a:stretch>
        </p:blipFill>
        <p:spPr bwMode="auto">
          <a:xfrm>
            <a:off x="179513" y="533400"/>
            <a:ext cx="3644440" cy="4839816"/>
          </a:xfrm>
          <a:prstGeom prst="rect">
            <a:avLst/>
          </a:prstGeom>
          <a:ln>
            <a:noFill/>
          </a:ln>
          <a:effectLst>
            <a:outerShdw blurRad="292100" dist="139700" dir="2700000" algn="tl" rotWithShape="0">
              <a:srgbClr val="333333">
                <a:alpha val="65000"/>
              </a:srgbClr>
            </a:outerShdw>
          </a:effectLst>
        </p:spPr>
      </p:pic>
      <p:pic>
        <p:nvPicPr>
          <p:cNvPr id="8195" name="Picture 3" descr="C:\Users\User\Desktop\лохнеское чудовище\1319980791[1].jpg"/>
          <p:cNvPicPr>
            <a:picLocks noChangeAspect="1" noChangeArrowheads="1"/>
          </p:cNvPicPr>
          <p:nvPr/>
        </p:nvPicPr>
        <p:blipFill>
          <a:blip r:embed="rId3" cstate="print"/>
          <a:srcRect/>
          <a:stretch>
            <a:fillRect/>
          </a:stretch>
        </p:blipFill>
        <p:spPr bwMode="auto">
          <a:xfrm>
            <a:off x="3779912" y="2996952"/>
            <a:ext cx="5166574" cy="3528392"/>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circl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20688"/>
            <a:ext cx="8229600" cy="1152128"/>
          </a:xfrm>
        </p:spPr>
        <p:txBody>
          <a:bodyPr>
            <a:normAutofit fontScale="90000"/>
          </a:bodyPr>
          <a:lstStyle/>
          <a:p>
            <a:r>
              <a:rPr lang="en-US" dirty="0" smtClean="0"/>
              <a:t>V</a:t>
            </a:r>
            <a:r>
              <a:rPr lang="ru-RU" dirty="0" err="1" smtClean="0"/>
              <a:t>ersion</a:t>
            </a:r>
            <a:r>
              <a:rPr lang="ru-RU" dirty="0" smtClean="0"/>
              <a:t> 2</a:t>
            </a:r>
            <a:br>
              <a:rPr lang="ru-RU" dirty="0" smtClean="0"/>
            </a:br>
            <a:endParaRPr lang="ru-RU" dirty="0"/>
          </a:p>
        </p:txBody>
      </p:sp>
      <p:sp>
        <p:nvSpPr>
          <p:cNvPr id="3" name="Содержимое 2"/>
          <p:cNvSpPr>
            <a:spLocks noGrp="1"/>
          </p:cNvSpPr>
          <p:nvPr>
            <p:ph sz="half" idx="1"/>
          </p:nvPr>
        </p:nvSpPr>
        <p:spPr>
          <a:xfrm>
            <a:off x="-252536" y="1340768"/>
            <a:ext cx="4464496" cy="5434619"/>
          </a:xfrm>
        </p:spPr>
        <p:txBody>
          <a:bodyPr>
            <a:normAutofit/>
          </a:bodyPr>
          <a:lstStyle/>
          <a:p>
            <a:pPr>
              <a:buNone/>
            </a:pPr>
            <a:r>
              <a:rPr lang="ru-RU" dirty="0" smtClean="0"/>
              <a:t>    </a:t>
            </a:r>
            <a:r>
              <a:rPr lang="ru-RU" dirty="0" err="1" smtClean="0"/>
              <a:t>According</a:t>
            </a:r>
            <a:r>
              <a:rPr lang="ru-RU" dirty="0" smtClean="0"/>
              <a:t> </a:t>
            </a:r>
            <a:r>
              <a:rPr lang="ru-RU" dirty="0" err="1" smtClean="0"/>
              <a:t>to</a:t>
            </a:r>
            <a:r>
              <a:rPr lang="ru-RU" dirty="0" smtClean="0"/>
              <a:t> </a:t>
            </a:r>
            <a:r>
              <a:rPr lang="ru-RU" dirty="0" err="1" smtClean="0"/>
              <a:t>the</a:t>
            </a:r>
            <a:r>
              <a:rPr lang="ru-RU" dirty="0" smtClean="0"/>
              <a:t> </a:t>
            </a:r>
            <a:r>
              <a:rPr lang="ru-RU" dirty="0" err="1" smtClean="0"/>
              <a:t>Italian</a:t>
            </a:r>
            <a:r>
              <a:rPr lang="ru-RU" dirty="0" smtClean="0"/>
              <a:t> </a:t>
            </a:r>
            <a:r>
              <a:rPr lang="ru-RU" dirty="0" err="1" smtClean="0"/>
              <a:t>scientist</a:t>
            </a:r>
            <a:r>
              <a:rPr lang="ru-RU" dirty="0" smtClean="0"/>
              <a:t> </a:t>
            </a:r>
            <a:r>
              <a:rPr lang="ru-RU" dirty="0" err="1" smtClean="0"/>
              <a:t>Luigi</a:t>
            </a:r>
            <a:r>
              <a:rPr lang="ru-RU" dirty="0" smtClean="0"/>
              <a:t> </a:t>
            </a:r>
            <a:r>
              <a:rPr lang="ru-RU" dirty="0" err="1" smtClean="0"/>
              <a:t>Piccardi</a:t>
            </a:r>
            <a:r>
              <a:rPr lang="ru-RU" dirty="0" smtClean="0"/>
              <a:t>, </a:t>
            </a:r>
            <a:r>
              <a:rPr lang="ru-RU" dirty="0" err="1" smtClean="0"/>
              <a:t>seismologist</a:t>
            </a:r>
            <a:r>
              <a:rPr lang="ru-RU" dirty="0" smtClean="0"/>
              <a:t> </a:t>
            </a:r>
            <a:r>
              <a:rPr lang="ru-RU" dirty="0" err="1" smtClean="0"/>
              <a:t>at</a:t>
            </a:r>
            <a:r>
              <a:rPr lang="ru-RU" dirty="0" smtClean="0"/>
              <a:t> </a:t>
            </a:r>
            <a:r>
              <a:rPr lang="ru-RU" dirty="0" err="1" smtClean="0"/>
              <a:t>the</a:t>
            </a:r>
            <a:r>
              <a:rPr lang="ru-RU" dirty="0" smtClean="0"/>
              <a:t> </a:t>
            </a:r>
            <a:r>
              <a:rPr lang="ru-RU" dirty="0" err="1" smtClean="0"/>
              <a:t>bottom</a:t>
            </a:r>
            <a:r>
              <a:rPr lang="ru-RU" dirty="0" smtClean="0"/>
              <a:t> </a:t>
            </a:r>
            <a:r>
              <a:rPr lang="ru-RU" dirty="0" err="1" smtClean="0"/>
              <a:t>of</a:t>
            </a:r>
            <a:r>
              <a:rPr lang="ru-RU" dirty="0" smtClean="0"/>
              <a:t> </a:t>
            </a:r>
            <a:r>
              <a:rPr lang="ru-RU" dirty="0" err="1" smtClean="0"/>
              <a:t>the</a:t>
            </a:r>
            <a:r>
              <a:rPr lang="ru-RU" dirty="0" smtClean="0"/>
              <a:t> </a:t>
            </a:r>
            <a:r>
              <a:rPr lang="ru-RU" dirty="0" err="1" smtClean="0"/>
              <a:t>lake</a:t>
            </a:r>
            <a:r>
              <a:rPr lang="ru-RU" dirty="0" smtClean="0"/>
              <a:t> </a:t>
            </a:r>
            <a:r>
              <a:rPr lang="ru-RU" dirty="0" err="1" smtClean="0"/>
              <a:t>is</a:t>
            </a:r>
            <a:r>
              <a:rPr lang="ru-RU" dirty="0" smtClean="0"/>
              <a:t> </a:t>
            </a:r>
            <a:r>
              <a:rPr lang="ru-RU" dirty="0" err="1" smtClean="0"/>
              <a:t>huge</a:t>
            </a:r>
            <a:r>
              <a:rPr lang="ru-RU" dirty="0" smtClean="0"/>
              <a:t> </a:t>
            </a:r>
            <a:r>
              <a:rPr lang="ru-RU" dirty="0" err="1" smtClean="0"/>
              <a:t>tectonic</a:t>
            </a:r>
            <a:r>
              <a:rPr lang="ru-RU" dirty="0" smtClean="0"/>
              <a:t> </a:t>
            </a:r>
            <a:r>
              <a:rPr lang="ru-RU" dirty="0" err="1" smtClean="0"/>
              <a:t>fault</a:t>
            </a:r>
            <a:r>
              <a:rPr lang="ru-RU" dirty="0" smtClean="0"/>
              <a:t> </a:t>
            </a:r>
            <a:r>
              <a:rPr lang="ru-RU" dirty="0" err="1" smtClean="0"/>
              <a:t>called</a:t>
            </a:r>
            <a:r>
              <a:rPr lang="ru-RU" dirty="0" smtClean="0"/>
              <a:t> </a:t>
            </a:r>
            <a:r>
              <a:rPr lang="ru-RU" dirty="0" err="1" smtClean="0"/>
              <a:t>the</a:t>
            </a:r>
            <a:r>
              <a:rPr lang="ru-RU" dirty="0" smtClean="0"/>
              <a:t> </a:t>
            </a:r>
            <a:r>
              <a:rPr lang="ru-RU" dirty="0" err="1" smtClean="0"/>
              <a:t>Great</a:t>
            </a:r>
            <a:r>
              <a:rPr lang="ru-RU" dirty="0" smtClean="0"/>
              <a:t> </a:t>
            </a:r>
            <a:r>
              <a:rPr lang="ru-RU" dirty="0" err="1" smtClean="0"/>
              <a:t>Glen</a:t>
            </a:r>
            <a:r>
              <a:rPr lang="ru-RU" dirty="0" smtClean="0"/>
              <a:t>. </a:t>
            </a:r>
            <a:r>
              <a:rPr lang="ru-RU" dirty="0" err="1" smtClean="0"/>
              <a:t>Huge</a:t>
            </a:r>
            <a:r>
              <a:rPr lang="ru-RU" dirty="0" smtClean="0"/>
              <a:t> </a:t>
            </a:r>
            <a:r>
              <a:rPr lang="ru-RU" dirty="0" err="1" smtClean="0"/>
              <a:t>waves</a:t>
            </a:r>
            <a:r>
              <a:rPr lang="ru-RU" dirty="0" smtClean="0"/>
              <a:t> </a:t>
            </a:r>
            <a:r>
              <a:rPr lang="ru-RU" dirty="0" err="1" smtClean="0"/>
              <a:t>on</a:t>
            </a:r>
            <a:r>
              <a:rPr lang="ru-RU" dirty="0" smtClean="0"/>
              <a:t> </a:t>
            </a:r>
            <a:r>
              <a:rPr lang="ru-RU" dirty="0" err="1" smtClean="0"/>
              <a:t>the</a:t>
            </a:r>
            <a:r>
              <a:rPr lang="ru-RU" dirty="0" smtClean="0"/>
              <a:t> </a:t>
            </a:r>
            <a:r>
              <a:rPr lang="ru-RU" dirty="0" err="1" smtClean="0"/>
              <a:t>surface</a:t>
            </a:r>
            <a:r>
              <a:rPr lang="ru-RU" dirty="0" smtClean="0"/>
              <a:t> </a:t>
            </a:r>
            <a:r>
              <a:rPr lang="ru-RU" dirty="0" err="1" smtClean="0"/>
              <a:t>of</a:t>
            </a:r>
            <a:r>
              <a:rPr lang="ru-RU" dirty="0" smtClean="0"/>
              <a:t> </a:t>
            </a:r>
            <a:r>
              <a:rPr lang="ru-RU" dirty="0" err="1" smtClean="0"/>
              <a:t>the</a:t>
            </a:r>
            <a:r>
              <a:rPr lang="ru-RU" dirty="0" smtClean="0"/>
              <a:t> </a:t>
            </a:r>
            <a:r>
              <a:rPr lang="ru-RU" dirty="0" err="1" smtClean="0"/>
              <a:t>lake</a:t>
            </a:r>
            <a:r>
              <a:rPr lang="ru-RU" dirty="0" smtClean="0"/>
              <a:t>, </a:t>
            </a:r>
            <a:r>
              <a:rPr lang="ru-RU" dirty="0" err="1" smtClean="0"/>
              <a:t>as</a:t>
            </a:r>
            <a:r>
              <a:rPr lang="ru-RU" dirty="0" smtClean="0"/>
              <a:t> </a:t>
            </a:r>
            <a:r>
              <a:rPr lang="ru-RU" dirty="0" err="1" smtClean="0"/>
              <a:t>well</a:t>
            </a:r>
            <a:r>
              <a:rPr lang="ru-RU" dirty="0" smtClean="0"/>
              <a:t> </a:t>
            </a:r>
            <a:r>
              <a:rPr lang="ru-RU" dirty="0" err="1" smtClean="0"/>
              <a:t>as</a:t>
            </a:r>
            <a:r>
              <a:rPr lang="ru-RU" dirty="0" smtClean="0"/>
              <a:t> </a:t>
            </a:r>
            <a:r>
              <a:rPr lang="ru-RU" dirty="0" err="1" smtClean="0"/>
              <a:t>rising</a:t>
            </a:r>
            <a:r>
              <a:rPr lang="ru-RU" dirty="0" smtClean="0"/>
              <a:t> </a:t>
            </a:r>
            <a:r>
              <a:rPr lang="ru-RU" dirty="0" err="1" smtClean="0"/>
              <a:t>from</a:t>
            </a:r>
            <a:r>
              <a:rPr lang="ru-RU" dirty="0" smtClean="0"/>
              <a:t> </a:t>
            </a:r>
            <a:r>
              <a:rPr lang="ru-RU" dirty="0" err="1" smtClean="0"/>
              <a:t>the</a:t>
            </a:r>
            <a:r>
              <a:rPr lang="ru-RU" dirty="0" smtClean="0"/>
              <a:t> </a:t>
            </a:r>
            <a:r>
              <a:rPr lang="ru-RU" dirty="0" err="1" smtClean="0"/>
              <a:t>bottom</a:t>
            </a:r>
            <a:r>
              <a:rPr lang="ru-RU" dirty="0" smtClean="0"/>
              <a:t> </a:t>
            </a:r>
            <a:r>
              <a:rPr lang="ru-RU" dirty="0" err="1" smtClean="0"/>
              <a:t>of</a:t>
            </a:r>
            <a:r>
              <a:rPr lang="ru-RU" dirty="0" smtClean="0"/>
              <a:t> </a:t>
            </a:r>
            <a:r>
              <a:rPr lang="ru-RU" dirty="0" err="1" smtClean="0"/>
              <a:t>his</a:t>
            </a:r>
            <a:r>
              <a:rPr lang="ru-RU" dirty="0" smtClean="0"/>
              <a:t> </a:t>
            </a:r>
            <a:r>
              <a:rPr lang="ru-RU" dirty="0" err="1" smtClean="0"/>
              <a:t>huge</a:t>
            </a:r>
            <a:r>
              <a:rPr lang="ru-RU" dirty="0" smtClean="0"/>
              <a:t> </a:t>
            </a:r>
            <a:r>
              <a:rPr lang="ru-RU" dirty="0" err="1" smtClean="0"/>
              <a:t>bubbles</a:t>
            </a:r>
            <a:r>
              <a:rPr lang="ru-RU" dirty="0" smtClean="0"/>
              <a:t>, </a:t>
            </a:r>
            <a:r>
              <a:rPr lang="ru-RU" dirty="0" err="1" smtClean="0"/>
              <a:t>according</a:t>
            </a:r>
            <a:r>
              <a:rPr lang="ru-RU" dirty="0" smtClean="0"/>
              <a:t> </a:t>
            </a:r>
            <a:r>
              <a:rPr lang="ru-RU" dirty="0" err="1" smtClean="0"/>
              <a:t>to</a:t>
            </a:r>
            <a:r>
              <a:rPr lang="ru-RU" dirty="0" smtClean="0"/>
              <a:t> </a:t>
            </a:r>
            <a:r>
              <a:rPr lang="ru-RU" dirty="0" err="1" smtClean="0"/>
              <a:t>the</a:t>
            </a:r>
            <a:r>
              <a:rPr lang="ru-RU" dirty="0" smtClean="0"/>
              <a:t> </a:t>
            </a:r>
            <a:r>
              <a:rPr lang="ru-RU" dirty="0" err="1" smtClean="0"/>
              <a:t>Italian</a:t>
            </a:r>
            <a:r>
              <a:rPr lang="ru-RU" dirty="0" smtClean="0"/>
              <a:t>, - </a:t>
            </a:r>
            <a:r>
              <a:rPr lang="ru-RU" dirty="0" err="1" smtClean="0"/>
              <a:t>nothing</a:t>
            </a:r>
            <a:r>
              <a:rPr lang="ru-RU" dirty="0" smtClean="0"/>
              <a:t>, </a:t>
            </a:r>
            <a:r>
              <a:rPr lang="ru-RU" dirty="0" err="1" smtClean="0"/>
              <a:t>as</a:t>
            </a:r>
            <a:r>
              <a:rPr lang="ru-RU" dirty="0" smtClean="0"/>
              <a:t> </a:t>
            </a:r>
            <a:r>
              <a:rPr lang="ru-RU" dirty="0" err="1" smtClean="0"/>
              <a:t>a</a:t>
            </a:r>
            <a:r>
              <a:rPr lang="ru-RU" dirty="0" smtClean="0"/>
              <a:t> </a:t>
            </a:r>
            <a:r>
              <a:rPr lang="ru-RU" dirty="0" err="1" smtClean="0"/>
              <a:t>result</a:t>
            </a:r>
            <a:r>
              <a:rPr lang="ru-RU" dirty="0" smtClean="0"/>
              <a:t> </a:t>
            </a:r>
            <a:r>
              <a:rPr lang="ru-RU" dirty="0" err="1" smtClean="0"/>
              <a:t>of</a:t>
            </a:r>
            <a:r>
              <a:rPr lang="ru-RU" dirty="0" smtClean="0"/>
              <a:t> </a:t>
            </a:r>
            <a:r>
              <a:rPr lang="ru-RU" dirty="0" err="1" smtClean="0"/>
              <a:t>tectonic</a:t>
            </a:r>
            <a:r>
              <a:rPr lang="ru-RU" dirty="0" smtClean="0"/>
              <a:t> </a:t>
            </a:r>
            <a:r>
              <a:rPr lang="ru-RU" dirty="0" err="1" smtClean="0"/>
              <a:t>activity</a:t>
            </a:r>
            <a:r>
              <a:rPr lang="ru-RU" dirty="0" smtClean="0"/>
              <a:t> </a:t>
            </a:r>
            <a:r>
              <a:rPr lang="ru-RU" dirty="0" err="1" smtClean="0"/>
              <a:t>on</a:t>
            </a:r>
            <a:r>
              <a:rPr lang="ru-RU" dirty="0" smtClean="0"/>
              <a:t> </a:t>
            </a:r>
            <a:r>
              <a:rPr lang="ru-RU" dirty="0" err="1" smtClean="0"/>
              <a:t>the</a:t>
            </a:r>
            <a:r>
              <a:rPr lang="ru-RU" dirty="0" smtClean="0"/>
              <a:t> </a:t>
            </a:r>
            <a:r>
              <a:rPr lang="ru-RU" dirty="0" err="1" smtClean="0"/>
              <a:t>lake</a:t>
            </a:r>
            <a:r>
              <a:rPr lang="ru-RU" dirty="0" smtClean="0"/>
              <a:t> </a:t>
            </a:r>
            <a:r>
              <a:rPr lang="ru-RU" dirty="0" err="1" smtClean="0"/>
              <a:t>bottom</a:t>
            </a:r>
            <a:r>
              <a:rPr lang="ru-RU" dirty="0" smtClean="0"/>
              <a:t>. </a:t>
            </a:r>
            <a:r>
              <a:rPr lang="ru-RU" dirty="0" err="1" smtClean="0"/>
              <a:t>All</a:t>
            </a:r>
            <a:r>
              <a:rPr lang="ru-RU" dirty="0" smtClean="0"/>
              <a:t> </a:t>
            </a:r>
            <a:r>
              <a:rPr lang="ru-RU" dirty="0" err="1" smtClean="0"/>
              <a:t>this</a:t>
            </a:r>
            <a:r>
              <a:rPr lang="ru-RU" dirty="0" smtClean="0"/>
              <a:t>, </a:t>
            </a:r>
            <a:r>
              <a:rPr lang="ru-RU" dirty="0" err="1" smtClean="0"/>
              <a:t>says</a:t>
            </a:r>
            <a:r>
              <a:rPr lang="ru-RU" dirty="0" smtClean="0"/>
              <a:t> </a:t>
            </a:r>
            <a:r>
              <a:rPr lang="ru-RU" dirty="0" err="1" smtClean="0"/>
              <a:t>Piccardi</a:t>
            </a:r>
            <a:r>
              <a:rPr lang="ru-RU" dirty="0" smtClean="0"/>
              <a:t>, </a:t>
            </a:r>
            <a:r>
              <a:rPr lang="ru-RU" dirty="0" err="1" smtClean="0"/>
              <a:t>may</a:t>
            </a:r>
            <a:r>
              <a:rPr lang="ru-RU" dirty="0" smtClean="0"/>
              <a:t> </a:t>
            </a:r>
            <a:r>
              <a:rPr lang="ru-RU" dirty="0" err="1" smtClean="0"/>
              <a:t>be</a:t>
            </a:r>
            <a:r>
              <a:rPr lang="ru-RU" dirty="0" smtClean="0"/>
              <a:t> </a:t>
            </a:r>
            <a:r>
              <a:rPr lang="ru-RU" dirty="0" err="1" smtClean="0"/>
              <a:t>accompanied</a:t>
            </a:r>
            <a:r>
              <a:rPr lang="ru-RU" dirty="0" smtClean="0"/>
              <a:t> </a:t>
            </a:r>
            <a:r>
              <a:rPr lang="ru-RU" dirty="0" err="1" smtClean="0"/>
              <a:t>by</a:t>
            </a:r>
            <a:r>
              <a:rPr lang="ru-RU" dirty="0" smtClean="0"/>
              <a:t> </a:t>
            </a:r>
            <a:r>
              <a:rPr lang="ru-RU" dirty="0" err="1" smtClean="0"/>
              <a:t>emission</a:t>
            </a:r>
            <a:r>
              <a:rPr lang="ru-RU" dirty="0" smtClean="0"/>
              <a:t> </a:t>
            </a:r>
            <a:r>
              <a:rPr lang="ru-RU" dirty="0" err="1" smtClean="0"/>
              <a:t>of</a:t>
            </a:r>
            <a:r>
              <a:rPr lang="ru-RU" dirty="0" smtClean="0"/>
              <a:t> </a:t>
            </a:r>
            <a:r>
              <a:rPr lang="ru-RU" dirty="0" err="1" smtClean="0"/>
              <a:t>flames</a:t>
            </a:r>
            <a:r>
              <a:rPr lang="ru-RU" dirty="0" smtClean="0"/>
              <a:t>, </a:t>
            </a:r>
            <a:r>
              <a:rPr lang="ru-RU" dirty="0" err="1" smtClean="0"/>
              <a:t>characteristic</a:t>
            </a:r>
            <a:r>
              <a:rPr lang="ru-RU" dirty="0" smtClean="0"/>
              <a:t> </a:t>
            </a:r>
            <a:r>
              <a:rPr lang="ru-RU" dirty="0" err="1" smtClean="0"/>
              <a:t>sound</a:t>
            </a:r>
            <a:r>
              <a:rPr lang="ru-RU" dirty="0" smtClean="0"/>
              <a:t> </a:t>
            </a:r>
            <a:r>
              <a:rPr lang="ru-RU" dirty="0" err="1" smtClean="0"/>
              <a:t>like</a:t>
            </a:r>
            <a:r>
              <a:rPr lang="ru-RU" dirty="0" smtClean="0"/>
              <a:t> </a:t>
            </a:r>
            <a:r>
              <a:rPr lang="ru-RU" dirty="0" err="1" smtClean="0"/>
              <a:t>a</a:t>
            </a:r>
            <a:r>
              <a:rPr lang="ru-RU" dirty="0" smtClean="0"/>
              <a:t> </a:t>
            </a:r>
            <a:r>
              <a:rPr lang="ru-RU" dirty="0" err="1" smtClean="0"/>
              <a:t>muffled</a:t>
            </a:r>
            <a:r>
              <a:rPr lang="ru-RU" dirty="0" smtClean="0"/>
              <a:t> </a:t>
            </a:r>
            <a:r>
              <a:rPr lang="ru-RU" dirty="0" err="1" smtClean="0"/>
              <a:t>roar</a:t>
            </a:r>
            <a:r>
              <a:rPr lang="ru-RU" dirty="0" smtClean="0"/>
              <a:t>, </a:t>
            </a:r>
            <a:r>
              <a:rPr lang="ru-RU" dirty="0" err="1" smtClean="0"/>
              <a:t>and</a:t>
            </a:r>
            <a:r>
              <a:rPr lang="ru-RU" dirty="0" smtClean="0"/>
              <a:t> </a:t>
            </a:r>
            <a:r>
              <a:rPr lang="ru-RU" dirty="0" err="1" smtClean="0"/>
              <a:t>cause</a:t>
            </a:r>
            <a:r>
              <a:rPr lang="ru-RU" dirty="0" smtClean="0"/>
              <a:t> </a:t>
            </a:r>
            <a:r>
              <a:rPr lang="ru-RU" dirty="0" err="1" smtClean="0"/>
              <a:t>slack</a:t>
            </a:r>
            <a:r>
              <a:rPr lang="ru-RU" dirty="0" smtClean="0"/>
              <a:t> </a:t>
            </a:r>
            <a:r>
              <a:rPr lang="ru-RU" dirty="0" err="1" smtClean="0"/>
              <a:t>earthquakes</a:t>
            </a:r>
            <a:r>
              <a:rPr lang="ru-RU" dirty="0" smtClean="0"/>
              <a:t>, </a:t>
            </a:r>
            <a:r>
              <a:rPr lang="ru-RU" dirty="0" err="1" smtClean="0"/>
              <a:t>which</a:t>
            </a:r>
            <a:r>
              <a:rPr lang="ru-RU" dirty="0" smtClean="0"/>
              <a:t> </a:t>
            </a:r>
            <a:r>
              <a:rPr lang="ru-RU" dirty="0" err="1" smtClean="0"/>
              <a:t>are</a:t>
            </a:r>
            <a:r>
              <a:rPr lang="ru-RU" dirty="0" smtClean="0"/>
              <a:t> </a:t>
            </a:r>
            <a:r>
              <a:rPr lang="ru-RU" dirty="0" err="1" smtClean="0"/>
              <a:t>mistaken</a:t>
            </a:r>
            <a:r>
              <a:rPr lang="ru-RU" dirty="0" smtClean="0"/>
              <a:t> </a:t>
            </a:r>
            <a:r>
              <a:rPr lang="ru-RU" dirty="0" err="1" smtClean="0"/>
              <a:t>for</a:t>
            </a:r>
            <a:r>
              <a:rPr lang="ru-RU" dirty="0" smtClean="0"/>
              <a:t> </a:t>
            </a:r>
            <a:r>
              <a:rPr lang="ru-RU" dirty="0" err="1" smtClean="0"/>
              <a:t>a</a:t>
            </a:r>
            <a:r>
              <a:rPr lang="ru-RU" dirty="0" smtClean="0"/>
              <a:t> </a:t>
            </a:r>
            <a:r>
              <a:rPr lang="ru-RU" dirty="0" err="1" smtClean="0"/>
              <a:t>monster</a:t>
            </a:r>
            <a:r>
              <a:rPr lang="ru-RU" dirty="0" smtClean="0"/>
              <a:t>.</a:t>
            </a:r>
          </a:p>
          <a:p>
            <a:pPr>
              <a:buNone/>
            </a:pPr>
            <a:r>
              <a:rPr lang="ru-RU" dirty="0" smtClean="0"/>
              <a:t/>
            </a:r>
            <a:br>
              <a:rPr lang="ru-RU" dirty="0" smtClean="0"/>
            </a:br>
            <a:endParaRPr lang="ru-RU" dirty="0"/>
          </a:p>
        </p:txBody>
      </p:sp>
      <p:pic>
        <p:nvPicPr>
          <p:cNvPr id="14338" name="Picture 2" descr="C:\Users\User\Desktop\лохнеское чудовище\scotland_3_2[1].jpg"/>
          <p:cNvPicPr>
            <a:picLocks noChangeAspect="1" noChangeArrowheads="1"/>
          </p:cNvPicPr>
          <p:nvPr/>
        </p:nvPicPr>
        <p:blipFill>
          <a:blip r:embed="rId2" cstate="print"/>
          <a:srcRect/>
          <a:stretch>
            <a:fillRect/>
          </a:stretch>
        </p:blipFill>
        <p:spPr bwMode="auto">
          <a:xfrm>
            <a:off x="4686737" y="836712"/>
            <a:ext cx="4457263" cy="2975223"/>
          </a:xfrm>
          <a:prstGeom prst="rect">
            <a:avLst/>
          </a:prstGeom>
          <a:ln>
            <a:noFill/>
          </a:ln>
          <a:effectLst>
            <a:outerShdw blurRad="292100" dist="139700" dir="2700000" algn="tl" rotWithShape="0">
              <a:srgbClr val="333333">
                <a:alpha val="65000"/>
              </a:srgbClr>
            </a:outerShdw>
          </a:effectLst>
        </p:spPr>
      </p:pic>
      <p:pic>
        <p:nvPicPr>
          <p:cNvPr id="14339" name="Picture 3" descr="C:\Users\User\Desktop\лохнеское чудовище\big.photo[2].jpg"/>
          <p:cNvPicPr>
            <a:picLocks noGrp="1" noChangeAspect="1" noChangeArrowheads="1"/>
          </p:cNvPicPr>
          <p:nvPr>
            <p:ph sz="half" idx="2"/>
          </p:nvPr>
        </p:nvPicPr>
        <p:blipFill>
          <a:blip r:embed="rId3" cstate="print"/>
          <a:srcRect/>
          <a:stretch>
            <a:fillRect/>
          </a:stretch>
        </p:blipFill>
        <p:spPr bwMode="auto">
          <a:xfrm>
            <a:off x="4139952" y="4005064"/>
            <a:ext cx="4038600" cy="2692400"/>
          </a:xfrm>
          <a:prstGeom prst="rect">
            <a:avLst/>
          </a:prstGeom>
          <a:ln>
            <a:noFill/>
          </a:ln>
          <a:effectLst>
            <a:softEdge rad="112500"/>
          </a:effectLst>
        </p:spPr>
      </p:pic>
    </p:spTree>
  </p:cSld>
  <p:clrMapOvr>
    <a:masterClrMapping/>
  </p:clrMapOvr>
  <p:transition>
    <p:newsflash/>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04664"/>
            <a:ext cx="8229600" cy="1066800"/>
          </a:xfrm>
        </p:spPr>
        <p:txBody>
          <a:bodyPr/>
          <a:lstStyle/>
          <a:p>
            <a:r>
              <a:rPr lang="en-US" dirty="0" smtClean="0"/>
              <a:t>V</a:t>
            </a:r>
            <a:r>
              <a:rPr lang="ru-RU" dirty="0" err="1" smtClean="0"/>
              <a:t>ersion</a:t>
            </a:r>
            <a:r>
              <a:rPr lang="ru-RU" dirty="0" smtClean="0"/>
              <a:t> 3</a:t>
            </a:r>
            <a:endParaRPr lang="ru-RU" dirty="0"/>
          </a:p>
        </p:txBody>
      </p:sp>
      <p:sp>
        <p:nvSpPr>
          <p:cNvPr id="4" name="Содержимое 3"/>
          <p:cNvSpPr>
            <a:spLocks noGrp="1"/>
          </p:cNvSpPr>
          <p:nvPr>
            <p:ph sz="half" idx="2"/>
          </p:nvPr>
        </p:nvSpPr>
        <p:spPr>
          <a:xfrm>
            <a:off x="5004048" y="764704"/>
            <a:ext cx="4139952" cy="6010683"/>
          </a:xfrm>
        </p:spPr>
        <p:txBody>
          <a:bodyPr>
            <a:normAutofit/>
          </a:bodyPr>
          <a:lstStyle/>
          <a:p>
            <a:pPr>
              <a:buNone/>
            </a:pPr>
            <a:r>
              <a:rPr lang="ru-RU" dirty="0" smtClean="0"/>
              <a:t>    </a:t>
            </a:r>
            <a:r>
              <a:rPr lang="ru-RU" dirty="0" err="1" smtClean="0"/>
              <a:t>One</a:t>
            </a:r>
            <a:r>
              <a:rPr lang="ru-RU" dirty="0" smtClean="0"/>
              <a:t> </a:t>
            </a:r>
            <a:r>
              <a:rPr lang="ru-RU" dirty="0" err="1" smtClean="0"/>
              <a:t>of</a:t>
            </a:r>
            <a:r>
              <a:rPr lang="ru-RU" dirty="0" smtClean="0"/>
              <a:t> </a:t>
            </a:r>
            <a:r>
              <a:rPr lang="ru-RU" dirty="0" err="1" smtClean="0"/>
              <a:t>the</a:t>
            </a:r>
            <a:r>
              <a:rPr lang="ru-RU" dirty="0" smtClean="0"/>
              <a:t> </a:t>
            </a:r>
            <a:r>
              <a:rPr lang="ru-RU" dirty="0" err="1" smtClean="0"/>
              <a:t>alternative</a:t>
            </a:r>
            <a:r>
              <a:rPr lang="ru-RU" dirty="0" smtClean="0"/>
              <a:t> </a:t>
            </a:r>
            <a:r>
              <a:rPr lang="ru-RU" dirty="0" err="1" smtClean="0"/>
              <a:t>explanations</a:t>
            </a:r>
            <a:r>
              <a:rPr lang="ru-RU" dirty="0" smtClean="0"/>
              <a:t> </a:t>
            </a:r>
            <a:r>
              <a:rPr lang="ru-RU" dirty="0" err="1" smtClean="0"/>
              <a:t>for</a:t>
            </a:r>
            <a:r>
              <a:rPr lang="ru-RU" dirty="0" smtClean="0"/>
              <a:t> </a:t>
            </a:r>
            <a:r>
              <a:rPr lang="ru-RU" dirty="0" err="1" smtClean="0"/>
              <a:t>this</a:t>
            </a:r>
            <a:r>
              <a:rPr lang="ru-RU" dirty="0" smtClean="0"/>
              <a:t> </a:t>
            </a:r>
            <a:r>
              <a:rPr lang="ru-RU" dirty="0" err="1" smtClean="0"/>
              <a:t>phenomenon</a:t>
            </a:r>
            <a:r>
              <a:rPr lang="ru-RU" dirty="0" smtClean="0"/>
              <a:t> </a:t>
            </a:r>
            <a:r>
              <a:rPr lang="ru-RU" dirty="0" err="1" smtClean="0"/>
              <a:t>lies</a:t>
            </a:r>
            <a:r>
              <a:rPr lang="ru-RU" dirty="0" smtClean="0"/>
              <a:t> </a:t>
            </a:r>
            <a:r>
              <a:rPr lang="ru-RU" dirty="0" err="1" smtClean="0"/>
              <a:t>in</a:t>
            </a:r>
            <a:r>
              <a:rPr lang="ru-RU" dirty="0" smtClean="0"/>
              <a:t> </a:t>
            </a:r>
            <a:r>
              <a:rPr lang="ru-RU" dirty="0" err="1" smtClean="0"/>
              <a:t>the</a:t>
            </a:r>
            <a:r>
              <a:rPr lang="ru-RU" dirty="0" smtClean="0"/>
              <a:t> </a:t>
            </a:r>
            <a:r>
              <a:rPr lang="ru-RU" dirty="0" err="1" smtClean="0"/>
              <a:t>fact</a:t>
            </a:r>
            <a:r>
              <a:rPr lang="ru-RU" dirty="0" smtClean="0"/>
              <a:t> </a:t>
            </a:r>
            <a:r>
              <a:rPr lang="ru-RU" dirty="0" err="1" smtClean="0"/>
              <a:t>that</a:t>
            </a:r>
            <a:r>
              <a:rPr lang="ru-RU" dirty="0" smtClean="0"/>
              <a:t> </a:t>
            </a:r>
            <a:r>
              <a:rPr lang="ru-RU" dirty="0" err="1" smtClean="0"/>
              <a:t>the</a:t>
            </a:r>
            <a:r>
              <a:rPr lang="ru-RU" dirty="0" smtClean="0"/>
              <a:t> </a:t>
            </a:r>
            <a:r>
              <a:rPr lang="ru-RU" dirty="0" err="1" smtClean="0"/>
              <a:t>owners</a:t>
            </a:r>
            <a:r>
              <a:rPr lang="ru-RU" dirty="0" smtClean="0"/>
              <a:t> </a:t>
            </a:r>
            <a:r>
              <a:rPr lang="ru-RU" dirty="0" err="1" smtClean="0"/>
              <a:t>of</a:t>
            </a:r>
            <a:r>
              <a:rPr lang="ru-RU" dirty="0" smtClean="0"/>
              <a:t> </a:t>
            </a:r>
            <a:r>
              <a:rPr lang="ru-RU" dirty="0" err="1" smtClean="0"/>
              <a:t>hotels</a:t>
            </a:r>
            <a:r>
              <a:rPr lang="ru-RU" dirty="0" smtClean="0"/>
              <a:t> </a:t>
            </a:r>
            <a:r>
              <a:rPr lang="ru-RU" dirty="0" err="1" smtClean="0"/>
              <a:t>and</a:t>
            </a:r>
            <a:r>
              <a:rPr lang="ru-RU" dirty="0" smtClean="0"/>
              <a:t> </a:t>
            </a:r>
            <a:r>
              <a:rPr lang="ru-RU" dirty="0" err="1" smtClean="0"/>
              <a:t>other</a:t>
            </a:r>
            <a:r>
              <a:rPr lang="ru-RU" dirty="0" smtClean="0"/>
              <a:t> </a:t>
            </a:r>
            <a:r>
              <a:rPr lang="ru-RU" dirty="0" err="1" smtClean="0"/>
              <a:t>institutions</a:t>
            </a:r>
            <a:r>
              <a:rPr lang="ru-RU" dirty="0" smtClean="0"/>
              <a:t> </a:t>
            </a:r>
            <a:r>
              <a:rPr lang="ru-RU" dirty="0" err="1" smtClean="0"/>
              <a:t>located</a:t>
            </a:r>
            <a:r>
              <a:rPr lang="ru-RU" dirty="0" smtClean="0"/>
              <a:t> </a:t>
            </a:r>
            <a:r>
              <a:rPr lang="ru-RU" dirty="0" err="1" smtClean="0"/>
              <a:t>near</a:t>
            </a:r>
            <a:r>
              <a:rPr lang="ru-RU" dirty="0" smtClean="0"/>
              <a:t> </a:t>
            </a:r>
            <a:r>
              <a:rPr lang="ru-RU" dirty="0" err="1" smtClean="0"/>
              <a:t>the</a:t>
            </a:r>
            <a:r>
              <a:rPr lang="ru-RU" dirty="0" smtClean="0"/>
              <a:t> </a:t>
            </a:r>
            <a:r>
              <a:rPr lang="ru-RU" dirty="0" err="1" smtClean="0"/>
              <a:t>lake</a:t>
            </a:r>
            <a:r>
              <a:rPr lang="ru-RU" dirty="0" smtClean="0"/>
              <a:t>, </a:t>
            </a:r>
            <a:r>
              <a:rPr lang="ru-RU" dirty="0" err="1" smtClean="0"/>
              <a:t>using</a:t>
            </a:r>
            <a:r>
              <a:rPr lang="ru-RU" dirty="0" smtClean="0"/>
              <a:t> </a:t>
            </a:r>
            <a:r>
              <a:rPr lang="ru-RU" dirty="0" err="1" smtClean="0"/>
              <a:t>an</a:t>
            </a:r>
            <a:r>
              <a:rPr lang="ru-RU" dirty="0" smtClean="0"/>
              <a:t> </a:t>
            </a:r>
            <a:r>
              <a:rPr lang="ru-RU" dirty="0" err="1" smtClean="0"/>
              <a:t>ancient</a:t>
            </a:r>
            <a:r>
              <a:rPr lang="ru-RU" dirty="0" smtClean="0"/>
              <a:t> </a:t>
            </a:r>
            <a:r>
              <a:rPr lang="ru-RU" dirty="0" err="1" smtClean="0"/>
              <a:t>legend</a:t>
            </a:r>
            <a:r>
              <a:rPr lang="ru-RU" dirty="0" smtClean="0"/>
              <a:t> </a:t>
            </a:r>
            <a:r>
              <a:rPr lang="ru-RU" dirty="0" err="1" smtClean="0"/>
              <a:t>about</a:t>
            </a:r>
            <a:r>
              <a:rPr lang="ru-RU" dirty="0" smtClean="0"/>
              <a:t> </a:t>
            </a:r>
            <a:r>
              <a:rPr lang="ru-RU" dirty="0" err="1" smtClean="0"/>
              <a:t>a</a:t>
            </a:r>
            <a:r>
              <a:rPr lang="ru-RU" dirty="0" smtClean="0"/>
              <a:t> </a:t>
            </a:r>
            <a:r>
              <a:rPr lang="ru-RU" dirty="0" err="1" smtClean="0"/>
              <a:t>monster</a:t>
            </a:r>
            <a:r>
              <a:rPr lang="ru-RU" dirty="0" smtClean="0"/>
              <a:t> </a:t>
            </a:r>
            <a:r>
              <a:rPr lang="ru-RU" dirty="0" err="1" smtClean="0"/>
              <a:t>in</a:t>
            </a:r>
            <a:r>
              <a:rPr lang="ru-RU" dirty="0" smtClean="0"/>
              <a:t> </a:t>
            </a:r>
            <a:r>
              <a:rPr lang="ru-RU" dirty="0" err="1" smtClean="0"/>
              <a:t>order</a:t>
            </a:r>
            <a:r>
              <a:rPr lang="ru-RU" dirty="0" smtClean="0"/>
              <a:t> </a:t>
            </a:r>
            <a:r>
              <a:rPr lang="ru-RU" dirty="0" err="1" smtClean="0"/>
              <a:t>to</a:t>
            </a:r>
            <a:r>
              <a:rPr lang="ru-RU" dirty="0" smtClean="0"/>
              <a:t> </a:t>
            </a:r>
            <a:r>
              <a:rPr lang="ru-RU" dirty="0" err="1" smtClean="0"/>
              <a:t>attract</a:t>
            </a:r>
            <a:r>
              <a:rPr lang="ru-RU" dirty="0" smtClean="0"/>
              <a:t> </a:t>
            </a:r>
            <a:r>
              <a:rPr lang="ru-RU" dirty="0" err="1" smtClean="0"/>
              <a:t>tourists</a:t>
            </a:r>
            <a:r>
              <a:rPr lang="ru-RU" dirty="0" smtClean="0"/>
              <a:t>. </a:t>
            </a:r>
            <a:r>
              <a:rPr lang="ru-RU" dirty="0" err="1" smtClean="0"/>
              <a:t>With</a:t>
            </a:r>
            <a:r>
              <a:rPr lang="ru-RU" dirty="0" smtClean="0"/>
              <a:t> </a:t>
            </a:r>
            <a:r>
              <a:rPr lang="ru-RU" dirty="0" err="1" smtClean="0"/>
              <a:t>this</a:t>
            </a:r>
            <a:r>
              <a:rPr lang="ru-RU" dirty="0" smtClean="0"/>
              <a:t> </a:t>
            </a:r>
            <a:r>
              <a:rPr lang="ru-RU" dirty="0" err="1" smtClean="0"/>
              <a:t>purpose</a:t>
            </a:r>
            <a:r>
              <a:rPr lang="ru-RU" dirty="0" smtClean="0"/>
              <a:t> </a:t>
            </a:r>
            <a:r>
              <a:rPr lang="ru-RU" dirty="0" err="1" smtClean="0"/>
              <a:t>in</a:t>
            </a:r>
            <a:r>
              <a:rPr lang="ru-RU" dirty="0" smtClean="0"/>
              <a:t> </a:t>
            </a:r>
            <a:r>
              <a:rPr lang="ru-RU" dirty="0" err="1" smtClean="0"/>
              <a:t>the</a:t>
            </a:r>
            <a:r>
              <a:rPr lang="ru-RU" dirty="0" smtClean="0"/>
              <a:t> </a:t>
            </a:r>
            <a:r>
              <a:rPr lang="ru-RU" dirty="0" err="1" smtClean="0"/>
              <a:t>local</a:t>
            </a:r>
            <a:r>
              <a:rPr lang="ru-RU" dirty="0" smtClean="0"/>
              <a:t> </a:t>
            </a:r>
            <a:r>
              <a:rPr lang="ru-RU" dirty="0" err="1" smtClean="0"/>
              <a:t>newspapers</a:t>
            </a:r>
            <a:r>
              <a:rPr lang="ru-RU" dirty="0" smtClean="0"/>
              <a:t> </a:t>
            </a:r>
            <a:r>
              <a:rPr lang="ru-RU" dirty="0" err="1" smtClean="0"/>
              <a:t>were</a:t>
            </a:r>
            <a:r>
              <a:rPr lang="ru-RU" dirty="0" smtClean="0"/>
              <a:t> </a:t>
            </a:r>
            <a:r>
              <a:rPr lang="ru-RU" dirty="0" err="1" smtClean="0"/>
              <a:t>published</a:t>
            </a:r>
            <a:r>
              <a:rPr lang="ru-RU" dirty="0" smtClean="0"/>
              <a:t> "</a:t>
            </a:r>
            <a:r>
              <a:rPr lang="ru-RU" dirty="0" err="1" smtClean="0"/>
              <a:t>testimonies</a:t>
            </a:r>
            <a:r>
              <a:rPr lang="ru-RU" dirty="0" smtClean="0"/>
              <a:t>" </a:t>
            </a:r>
            <a:r>
              <a:rPr lang="ru-RU" dirty="0" err="1" smtClean="0"/>
              <a:t>and</a:t>
            </a:r>
            <a:r>
              <a:rPr lang="ru-RU" dirty="0" smtClean="0"/>
              <a:t> </a:t>
            </a:r>
            <a:r>
              <a:rPr lang="ru-RU" dirty="0" err="1" smtClean="0"/>
              <a:t>photographs</a:t>
            </a:r>
            <a:r>
              <a:rPr lang="ru-RU" dirty="0" smtClean="0"/>
              <a:t> </a:t>
            </a:r>
            <a:r>
              <a:rPr lang="ru-RU" dirty="0" err="1" smtClean="0"/>
              <a:t>allegedly</a:t>
            </a:r>
            <a:r>
              <a:rPr lang="ru-RU" dirty="0" smtClean="0"/>
              <a:t> </a:t>
            </a:r>
            <a:r>
              <a:rPr lang="ru-RU" dirty="0" err="1" smtClean="0"/>
              <a:t>proving</a:t>
            </a:r>
            <a:r>
              <a:rPr lang="ru-RU" dirty="0" smtClean="0"/>
              <a:t> </a:t>
            </a:r>
            <a:r>
              <a:rPr lang="ru-RU" dirty="0" err="1" smtClean="0"/>
              <a:t>their</a:t>
            </a:r>
            <a:r>
              <a:rPr lang="ru-RU" dirty="0" smtClean="0"/>
              <a:t> </a:t>
            </a:r>
            <a:r>
              <a:rPr lang="ru-RU" dirty="0" err="1" smtClean="0"/>
              <a:t>assertions</a:t>
            </a:r>
            <a:r>
              <a:rPr lang="ru-RU" dirty="0" smtClean="0"/>
              <a:t>, </a:t>
            </a:r>
            <a:r>
              <a:rPr lang="ru-RU" dirty="0" err="1" smtClean="0"/>
              <a:t>and</a:t>
            </a:r>
            <a:r>
              <a:rPr lang="ru-RU" dirty="0" smtClean="0"/>
              <a:t> </a:t>
            </a:r>
            <a:r>
              <a:rPr lang="ru-RU" dirty="0" err="1" smtClean="0"/>
              <a:t>even</a:t>
            </a:r>
            <a:r>
              <a:rPr lang="ru-RU" dirty="0" smtClean="0"/>
              <a:t> </a:t>
            </a:r>
            <a:r>
              <a:rPr lang="ru-RU" dirty="0" err="1" smtClean="0"/>
              <a:t>plaster</a:t>
            </a:r>
            <a:r>
              <a:rPr lang="ru-RU" dirty="0" smtClean="0"/>
              <a:t> </a:t>
            </a:r>
            <a:r>
              <a:rPr lang="ru-RU" dirty="0" err="1" smtClean="0"/>
              <a:t>casts</a:t>
            </a:r>
            <a:r>
              <a:rPr lang="ru-RU" dirty="0" smtClean="0"/>
              <a:t> </a:t>
            </a:r>
            <a:r>
              <a:rPr lang="ru-RU" dirty="0" err="1" smtClean="0"/>
              <a:t>were</a:t>
            </a:r>
            <a:r>
              <a:rPr lang="ru-RU" dirty="0" smtClean="0"/>
              <a:t> </a:t>
            </a:r>
            <a:r>
              <a:rPr lang="ru-RU" dirty="0" err="1" smtClean="0"/>
              <a:t>made</a:t>
            </a:r>
            <a:r>
              <a:rPr lang="ru-RU" dirty="0" smtClean="0"/>
              <a:t> </a:t>
            </a:r>
            <a:r>
              <a:rPr lang="ru-RU" dirty="0" err="1" smtClean="0"/>
              <a:t>of</a:t>
            </a:r>
            <a:r>
              <a:rPr lang="ru-RU" dirty="0" smtClean="0"/>
              <a:t> </a:t>
            </a:r>
            <a:r>
              <a:rPr lang="ru-RU" dirty="0" err="1" smtClean="0"/>
              <a:t>Nessie</a:t>
            </a:r>
            <a:r>
              <a:rPr lang="ru-RU" dirty="0" smtClean="0"/>
              <a:t>. </a:t>
            </a:r>
            <a:r>
              <a:rPr lang="ru-RU" dirty="0" err="1" smtClean="0"/>
              <a:t>This</a:t>
            </a:r>
            <a:r>
              <a:rPr lang="ru-RU" dirty="0" smtClean="0"/>
              <a:t> </a:t>
            </a:r>
            <a:r>
              <a:rPr lang="ru-RU" dirty="0" err="1" smtClean="0"/>
              <a:t>version</a:t>
            </a:r>
            <a:r>
              <a:rPr lang="ru-RU" dirty="0" smtClean="0"/>
              <a:t> </a:t>
            </a:r>
            <a:r>
              <a:rPr lang="ru-RU" dirty="0" err="1" smtClean="0"/>
              <a:t>does</a:t>
            </a:r>
            <a:r>
              <a:rPr lang="ru-RU" dirty="0" smtClean="0"/>
              <a:t> </a:t>
            </a:r>
            <a:r>
              <a:rPr lang="ru-RU" dirty="0" err="1" smtClean="0"/>
              <a:t>not</a:t>
            </a:r>
            <a:r>
              <a:rPr lang="ru-RU" dirty="0" smtClean="0"/>
              <a:t> </a:t>
            </a:r>
            <a:r>
              <a:rPr lang="ru-RU" dirty="0" err="1" smtClean="0"/>
              <a:t>explain</a:t>
            </a:r>
            <a:r>
              <a:rPr lang="ru-RU" dirty="0" smtClean="0"/>
              <a:t> </a:t>
            </a:r>
            <a:r>
              <a:rPr lang="ru-RU" dirty="0" err="1" smtClean="0"/>
              <a:t>the</a:t>
            </a:r>
            <a:r>
              <a:rPr lang="ru-RU" dirty="0" smtClean="0"/>
              <a:t> </a:t>
            </a:r>
            <a:r>
              <a:rPr lang="ru-RU" dirty="0" err="1" smtClean="0"/>
              <a:t>earlier</a:t>
            </a:r>
            <a:r>
              <a:rPr lang="ru-RU" dirty="0" smtClean="0"/>
              <a:t> </a:t>
            </a:r>
            <a:r>
              <a:rPr lang="ru-RU" dirty="0" err="1" smtClean="0"/>
              <a:t>mention</a:t>
            </a:r>
            <a:r>
              <a:rPr lang="ru-RU" dirty="0" smtClean="0"/>
              <a:t> </a:t>
            </a:r>
            <a:r>
              <a:rPr lang="ru-RU" dirty="0" err="1" smtClean="0"/>
              <a:t>of</a:t>
            </a:r>
            <a:r>
              <a:rPr lang="ru-RU" dirty="0" smtClean="0"/>
              <a:t> </a:t>
            </a:r>
            <a:r>
              <a:rPr lang="ru-RU" dirty="0" err="1" smtClean="0"/>
              <a:t>the</a:t>
            </a:r>
            <a:r>
              <a:rPr lang="ru-RU" dirty="0" smtClean="0"/>
              <a:t> </a:t>
            </a:r>
            <a:r>
              <a:rPr lang="ru-RU" dirty="0" err="1" smtClean="0"/>
              <a:t>creature</a:t>
            </a:r>
            <a:r>
              <a:rPr lang="ru-RU" dirty="0" smtClean="0"/>
              <a:t>.</a:t>
            </a:r>
          </a:p>
          <a:p>
            <a:endParaRPr lang="ru-RU" dirty="0"/>
          </a:p>
        </p:txBody>
      </p:sp>
      <p:pic>
        <p:nvPicPr>
          <p:cNvPr id="5123" name="Picture 3" descr="C:\Users\User\Desktop\лохнеское чудовище\698980864[1].jpg"/>
          <p:cNvPicPr>
            <a:picLocks noGrp="1" noChangeAspect="1" noChangeArrowheads="1"/>
          </p:cNvPicPr>
          <p:nvPr>
            <p:ph sz="half" idx="1"/>
          </p:nvPr>
        </p:nvPicPr>
        <p:blipFill>
          <a:blip r:embed="rId2" cstate="print"/>
          <a:srcRect/>
          <a:stretch>
            <a:fillRect/>
          </a:stretch>
        </p:blipFill>
        <p:spPr bwMode="auto">
          <a:xfrm>
            <a:off x="179512" y="3789040"/>
            <a:ext cx="3960440" cy="2859437"/>
          </a:xfrm>
          <a:prstGeom prst="rect">
            <a:avLst/>
          </a:prstGeom>
          <a:noFill/>
        </p:spPr>
      </p:pic>
      <p:pic>
        <p:nvPicPr>
          <p:cNvPr id="5125" name="Picture 5" descr="C:\Users\User\Desktop\лохнеское чудовище\17[1].jpg"/>
          <p:cNvPicPr>
            <a:picLocks noChangeAspect="1" noChangeArrowheads="1"/>
          </p:cNvPicPr>
          <p:nvPr/>
        </p:nvPicPr>
        <p:blipFill>
          <a:blip r:embed="rId3" cstate="print"/>
          <a:srcRect/>
          <a:stretch>
            <a:fillRect/>
          </a:stretch>
        </p:blipFill>
        <p:spPr bwMode="auto">
          <a:xfrm>
            <a:off x="1259632" y="1340768"/>
            <a:ext cx="3684984" cy="2348565"/>
          </a:xfrm>
          <a:prstGeom prst="rect">
            <a:avLst/>
          </a:prstGeom>
          <a:noFill/>
        </p:spPr>
      </p:pic>
    </p:spTree>
  </p:cSld>
  <p:clrMapOvr>
    <a:masterClrMapping/>
  </p:clrMapOvr>
  <p:transition>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800" dirty="0" smtClean="0"/>
              <a:t>Loch Ness monster </a:t>
            </a:r>
            <a:r>
              <a:rPr lang="en-US" sz="2800" dirty="0" smtClean="0"/>
              <a:t>( </a:t>
            </a:r>
            <a:r>
              <a:rPr lang="en-US" sz="2800" dirty="0" smtClean="0"/>
              <a:t>lat. </a:t>
            </a:r>
            <a:r>
              <a:rPr lang="en-US" sz="2800" dirty="0" err="1" smtClean="0"/>
              <a:t>Nessitera</a:t>
            </a:r>
            <a:r>
              <a:rPr lang="en-US" sz="2800" dirty="0" smtClean="0"/>
              <a:t> </a:t>
            </a:r>
            <a:r>
              <a:rPr lang="en-US" sz="2800" dirty="0" err="1" smtClean="0"/>
              <a:t>rhombopteryx</a:t>
            </a:r>
            <a:r>
              <a:rPr lang="en-US" sz="2800" dirty="0" smtClean="0"/>
              <a:t>, </a:t>
            </a:r>
            <a:r>
              <a:rPr lang="en-US" sz="2800" dirty="0" err="1" smtClean="0"/>
              <a:t>Nessie</a:t>
            </a:r>
            <a:r>
              <a:rPr lang="en-US" sz="2800" dirty="0" smtClean="0"/>
              <a:t>) - water monster, according to legend, living in Loch Ness.</a:t>
            </a:r>
            <a:r>
              <a:rPr lang="ru-RU" sz="2800" dirty="0" smtClean="0"/>
              <a:t/>
            </a:r>
            <a:br>
              <a:rPr lang="ru-RU" sz="2800" dirty="0" smtClean="0"/>
            </a:br>
            <a:endParaRPr lang="ru-RU" sz="2800" dirty="0"/>
          </a:p>
        </p:txBody>
      </p:sp>
      <p:pic>
        <p:nvPicPr>
          <p:cNvPr id="1026" name="Picture 2" descr="C:\Users\User\Desktop\лохнеское чудовище\1243946679_0_336a0_732d7c5f_xl[1].jpg"/>
          <p:cNvPicPr>
            <a:picLocks noChangeAspect="1" noChangeArrowheads="1"/>
          </p:cNvPicPr>
          <p:nvPr/>
        </p:nvPicPr>
        <p:blipFill>
          <a:blip r:embed="rId2" cstate="print"/>
          <a:srcRect/>
          <a:stretch>
            <a:fillRect/>
          </a:stretch>
        </p:blipFill>
        <p:spPr bwMode="auto">
          <a:xfrm>
            <a:off x="3275856" y="2204864"/>
            <a:ext cx="5706211" cy="4279658"/>
          </a:xfrm>
          <a:prstGeom prst="rect">
            <a:avLst/>
          </a:prstGeom>
          <a:ln>
            <a:noFill/>
          </a:ln>
          <a:effectLst>
            <a:outerShdw blurRad="292100" dist="139700" dir="2700000" algn="tl" rotWithShape="0">
              <a:srgbClr val="333333">
                <a:alpha val="65000"/>
              </a:srgbClr>
            </a:outerShdw>
          </a:effectLst>
        </p:spPr>
      </p:pic>
      <p:pic>
        <p:nvPicPr>
          <p:cNvPr id="1027" name="Picture 3" descr="C:\Users\User\Desktop\лохнеское чудовище\g6dsyw9wjt62vbjr9b[1].gif"/>
          <p:cNvPicPr>
            <a:picLocks noChangeAspect="1" noChangeArrowheads="1"/>
          </p:cNvPicPr>
          <p:nvPr/>
        </p:nvPicPr>
        <p:blipFill>
          <a:blip r:embed="rId3" cstate="print"/>
          <a:srcRect/>
          <a:stretch>
            <a:fillRect/>
          </a:stretch>
        </p:blipFill>
        <p:spPr bwMode="auto">
          <a:xfrm>
            <a:off x="323528" y="3284984"/>
            <a:ext cx="4238625" cy="3228975"/>
          </a:xfrm>
          <a:prstGeom prst="rect">
            <a:avLst/>
          </a:prstGeom>
          <a:ln>
            <a:noFill/>
          </a:ln>
          <a:effectLst>
            <a:softEdge rad="112500"/>
          </a:effectLst>
        </p:spPr>
      </p:pic>
    </p:spTree>
  </p:cSld>
  <p:clrMapOvr>
    <a:masterClrMapping/>
  </p:clrMapOvr>
  <p:transition>
    <p:cover dir="l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User\Desktop\лохнеское чудовище\1321035627_pleziozavr[1].jpg"/>
          <p:cNvPicPr>
            <a:picLocks noChangeAspect="1" noChangeArrowheads="1"/>
          </p:cNvPicPr>
          <p:nvPr/>
        </p:nvPicPr>
        <p:blipFill>
          <a:blip r:embed="rId2" cstate="print"/>
          <a:srcRect/>
          <a:stretch>
            <a:fillRect/>
          </a:stretch>
        </p:blipFill>
        <p:spPr bwMode="auto">
          <a:xfrm>
            <a:off x="0" y="836712"/>
            <a:ext cx="9144000" cy="417646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circl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2"/>
          </p:nvPr>
        </p:nvSpPr>
        <p:spPr>
          <a:xfrm>
            <a:off x="4644008" y="764704"/>
            <a:ext cx="4092768" cy="5863743"/>
          </a:xfrm>
        </p:spPr>
        <p:txBody>
          <a:bodyPr>
            <a:normAutofit lnSpcReduction="10000"/>
          </a:bodyPr>
          <a:lstStyle/>
          <a:p>
            <a:r>
              <a:rPr lang="en-US" sz="2400" dirty="0" smtClean="0"/>
              <a:t>According to legend, the first to tell the world about the mysterious creature in the remote Scottish lake, were the Roman legionaries, sword in hand, mastered Celtic spaces at the beginning of the Christian era. Local residents have immortalized in stone all members of the Scottish fauna - from deer to mice. The only stone sculptures, to identify which Romans could not have been a strange long-necked seal image of giant proportions.</a:t>
            </a:r>
            <a:endParaRPr lang="ru-RU" sz="2400" dirty="0" smtClean="0"/>
          </a:p>
          <a:p>
            <a:endParaRPr lang="ru-RU" dirty="0"/>
          </a:p>
        </p:txBody>
      </p:sp>
      <p:pic>
        <p:nvPicPr>
          <p:cNvPr id="3074" name="Picture 2" descr="C:\Users\User\Desktop\лохнеское чудовище\image-3[1].jpg"/>
          <p:cNvPicPr>
            <a:picLocks noGrp="1" noChangeAspect="1" noChangeArrowheads="1"/>
          </p:cNvPicPr>
          <p:nvPr>
            <p:ph sz="half" idx="1"/>
          </p:nvPr>
        </p:nvPicPr>
        <p:blipFill>
          <a:blip r:embed="rId2" cstate="print"/>
          <a:srcRect/>
          <a:stretch>
            <a:fillRect/>
          </a:stretch>
        </p:blipFill>
        <p:spPr bwMode="auto">
          <a:xfrm>
            <a:off x="611560" y="908720"/>
            <a:ext cx="3604766" cy="4806355"/>
          </a:xfrm>
          <a:prstGeom prst="rect">
            <a:avLst/>
          </a:prstGeom>
          <a:ln>
            <a:noFill/>
          </a:ln>
          <a:effectLst>
            <a:softEdge rad="112500"/>
          </a:effectLst>
        </p:spPr>
      </p:pic>
    </p:spTree>
  </p:cSld>
  <p:clrMapOvr>
    <a:masterClrMapping/>
  </p:clrMapOvr>
  <p:transition>
    <p:cover dir="l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323528" y="692696"/>
            <a:ext cx="8363272" cy="5881840"/>
          </a:xfrm>
        </p:spPr>
        <p:txBody>
          <a:bodyPr>
            <a:normAutofit fontScale="92500" lnSpcReduction="20000"/>
          </a:bodyPr>
          <a:lstStyle/>
          <a:p>
            <a:pPr>
              <a:buNone/>
            </a:pPr>
            <a:r>
              <a:rPr lang="ru-RU" dirty="0" smtClean="0"/>
              <a:t>    </a:t>
            </a:r>
            <a:r>
              <a:rPr lang="en-US" dirty="0" smtClean="0"/>
              <a:t>The first written mention of a mysterious creature inhabiting the waters of Loch Ness, goes back to the VI century AD. In the biography of St. Columba, written a hundred years after the events </a:t>
            </a:r>
            <a:r>
              <a:rPr lang="en-US" dirty="0" err="1" smtClean="0"/>
              <a:t>Adomnanom</a:t>
            </a:r>
            <a:r>
              <a:rPr lang="en-US" dirty="0" smtClean="0"/>
              <a:t>, abbot of the monastery in the Ionian Scotland, described the triumph of the holy "water beast" in the River Ness. According to his Life, one of Columbus went to Loch Ness, and saw that the local people buried one of his men - he was crippled and killed while swimming in the lake. His ruined </a:t>
            </a:r>
            <a:r>
              <a:rPr lang="en-US" dirty="0" err="1" smtClean="0"/>
              <a:t>Nisag</a:t>
            </a:r>
            <a:r>
              <a:rPr lang="en-US" dirty="0" smtClean="0"/>
              <a:t> (Celtic name monster). Local residents, armed with spears to ward off a monster dragged the dead body to the shore. One of the disciples of St. lightly into the water and swam across the narrow strait that to drive the boat. When he sailed from the coast, "the water stood a strange-looking beast, like a giant frog, but it was not a frog." </a:t>
            </a:r>
            <a:r>
              <a:rPr lang="ru-RU" dirty="0" err="1" smtClean="0"/>
              <a:t>Columbus</a:t>
            </a:r>
            <a:r>
              <a:rPr lang="ru-RU" dirty="0" smtClean="0"/>
              <a:t> </a:t>
            </a:r>
            <a:r>
              <a:rPr lang="ru-RU" dirty="0" err="1" smtClean="0"/>
              <a:t>drove</a:t>
            </a:r>
            <a:r>
              <a:rPr lang="ru-RU" dirty="0" smtClean="0"/>
              <a:t> </a:t>
            </a:r>
            <a:r>
              <a:rPr lang="ru-RU" dirty="0" err="1" smtClean="0"/>
              <a:t>a</a:t>
            </a:r>
            <a:r>
              <a:rPr lang="ru-RU" dirty="0" smtClean="0"/>
              <a:t> </a:t>
            </a:r>
            <a:r>
              <a:rPr lang="ru-RU" dirty="0" err="1" smtClean="0"/>
              <a:t>monster</a:t>
            </a:r>
            <a:r>
              <a:rPr lang="ru-RU" dirty="0" smtClean="0"/>
              <a:t> </a:t>
            </a:r>
            <a:r>
              <a:rPr lang="ru-RU" dirty="0" err="1" smtClean="0"/>
              <a:t>with</a:t>
            </a:r>
            <a:r>
              <a:rPr lang="ru-RU" dirty="0" smtClean="0"/>
              <a:t> </a:t>
            </a:r>
            <a:r>
              <a:rPr lang="ru-RU" dirty="0" err="1" smtClean="0"/>
              <a:t>the</a:t>
            </a:r>
            <a:r>
              <a:rPr lang="ru-RU" dirty="0" smtClean="0"/>
              <a:t> </a:t>
            </a:r>
            <a:r>
              <a:rPr lang="ru-RU" dirty="0" err="1" smtClean="0"/>
              <a:t>help</a:t>
            </a:r>
            <a:r>
              <a:rPr lang="ru-RU" dirty="0" smtClean="0"/>
              <a:t> </a:t>
            </a:r>
            <a:r>
              <a:rPr lang="ru-RU" dirty="0" err="1" smtClean="0"/>
              <a:t>of</a:t>
            </a:r>
            <a:r>
              <a:rPr lang="ru-RU" dirty="0" smtClean="0"/>
              <a:t> </a:t>
            </a:r>
            <a:r>
              <a:rPr lang="ru-RU" dirty="0" err="1" smtClean="0"/>
              <a:t>prayer</a:t>
            </a:r>
            <a:r>
              <a:rPr lang="ru-RU" dirty="0" smtClean="0"/>
              <a:t>.</a:t>
            </a:r>
          </a:p>
          <a:p>
            <a:endParaRPr lang="ru-RU" dirty="0"/>
          </a:p>
        </p:txBody>
      </p:sp>
    </p:spTree>
  </p:cSld>
  <p:clrMapOvr>
    <a:masterClrMapping/>
  </p:clrMapOvr>
  <p:transition>
    <p:cover dir="l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C:\Users\User\Desktop\лохнеское чудовище\228D39094717A9727CE768F78185[1].jpg"/>
          <p:cNvPicPr>
            <a:picLocks noChangeAspect="1" noChangeArrowheads="1"/>
          </p:cNvPicPr>
          <p:nvPr/>
        </p:nvPicPr>
        <p:blipFill>
          <a:blip r:embed="rId2" cstate="print"/>
          <a:srcRect/>
          <a:stretch>
            <a:fillRect/>
          </a:stretch>
        </p:blipFill>
        <p:spPr bwMode="auto">
          <a:xfrm>
            <a:off x="179512" y="1196752"/>
            <a:ext cx="4681377" cy="3096344"/>
          </a:xfrm>
          <a:prstGeom prst="rect">
            <a:avLst/>
          </a:prstGeom>
          <a:ln>
            <a:noFill/>
          </a:ln>
          <a:effectLst>
            <a:softEdge rad="112500"/>
          </a:effectLst>
        </p:spPr>
      </p:pic>
      <p:pic>
        <p:nvPicPr>
          <p:cNvPr id="15363" name="Picture 3" descr="C:\Users\User\Desktop\лохнеское чудовище\ogopogo[1].jpg"/>
          <p:cNvPicPr>
            <a:picLocks noChangeAspect="1" noChangeArrowheads="1"/>
          </p:cNvPicPr>
          <p:nvPr/>
        </p:nvPicPr>
        <p:blipFill>
          <a:blip r:embed="rId3" cstate="print"/>
          <a:srcRect/>
          <a:stretch>
            <a:fillRect/>
          </a:stretch>
        </p:blipFill>
        <p:spPr bwMode="auto">
          <a:xfrm>
            <a:off x="4932040" y="2420888"/>
            <a:ext cx="3926929" cy="3926929"/>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circl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Текст 2"/>
          <p:cNvSpPr>
            <a:spLocks noGrp="1"/>
          </p:cNvSpPr>
          <p:nvPr>
            <p:ph type="body" idx="2"/>
          </p:nvPr>
        </p:nvSpPr>
        <p:spPr>
          <a:xfrm>
            <a:off x="5292080" y="836712"/>
            <a:ext cx="3672408" cy="5791735"/>
          </a:xfrm>
        </p:spPr>
        <p:txBody>
          <a:bodyPr>
            <a:normAutofit/>
          </a:bodyPr>
          <a:lstStyle/>
          <a:p>
            <a:pPr fontAlgn="t"/>
            <a:r>
              <a:rPr lang="en-US" sz="2400" dirty="0" smtClean="0"/>
              <a:t>Then the "monster" seems to be a long time to calm down, but suddenly in 1880 with no wind and clear sky in the lake has turned over and sank with the people a small sailboat. Immediately reminded of the monster, since there were people who saw it.</a:t>
            </a:r>
            <a:endParaRPr lang="ru-RU" sz="2400" dirty="0" smtClean="0"/>
          </a:p>
          <a:p>
            <a:r>
              <a:rPr lang="en-US" sz="2400" dirty="0" smtClean="0"/>
              <a:t> </a:t>
            </a:r>
            <a:endParaRPr lang="ru-RU" sz="2400" dirty="0" smtClean="0"/>
          </a:p>
          <a:p>
            <a:endParaRPr lang="ru-RU" dirty="0"/>
          </a:p>
        </p:txBody>
      </p:sp>
      <p:pic>
        <p:nvPicPr>
          <p:cNvPr id="10242" name="Picture 2" descr="C:\Users\User\Desktop\Loch-Ness-Monster[1].jpg"/>
          <p:cNvPicPr>
            <a:picLocks noGrp="1" noChangeAspect="1" noChangeArrowheads="1"/>
          </p:cNvPicPr>
          <p:nvPr>
            <p:ph sz="half" idx="1"/>
          </p:nvPr>
        </p:nvPicPr>
        <p:blipFill>
          <a:blip r:embed="rId2" cstate="print"/>
          <a:srcRect/>
          <a:stretch>
            <a:fillRect/>
          </a:stretch>
        </p:blipFill>
        <p:spPr bwMode="auto">
          <a:xfrm>
            <a:off x="152400" y="1196752"/>
            <a:ext cx="5102225" cy="4466010"/>
          </a:xfrm>
          <a:prstGeom prst="rect">
            <a:avLst/>
          </a:prstGeom>
          <a:ln>
            <a:noFill/>
          </a:ln>
          <a:effectLst>
            <a:softEdge rad="112500"/>
          </a:effectLst>
        </p:spPr>
      </p:pic>
    </p:spTree>
  </p:cSld>
  <p:clrMapOvr>
    <a:masterClrMapping/>
  </p:clrMapOvr>
  <p:transition>
    <p:cover dir="l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ородская">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155</TotalTime>
  <Words>1976</Words>
  <Application>Microsoft Office PowerPoint</Application>
  <PresentationFormat>Экран (4:3)</PresentationFormat>
  <Paragraphs>56</Paragraphs>
  <Slides>33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33</vt:i4>
      </vt:variant>
    </vt:vector>
  </HeadingPairs>
  <TitlesOfParts>
    <vt:vector size="34" baseType="lpstr">
      <vt:lpstr>Городская</vt:lpstr>
      <vt:lpstr>Loch Ness monster . Legend of the United Kingdom. </vt:lpstr>
      <vt:lpstr>TABLE OF CONTENTS</vt:lpstr>
      <vt:lpstr>Презентация PowerPoint</vt:lpstr>
      <vt:lpstr>Loch Ness monster ( lat. Nessitera rhombopteryx, Nessie) - water monster, according to legend, living in Loch Ness.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"Photograph surgeon." </vt:lpstr>
      <vt:lpstr>Shooting Dinsdeyla.</vt:lpstr>
      <vt:lpstr>Презентация PowerPoint</vt:lpstr>
      <vt:lpstr>Sound scan. </vt:lpstr>
      <vt:lpstr>Презентация PowerPoint</vt:lpstr>
      <vt:lpstr>Презентация PowerPoint</vt:lpstr>
      <vt:lpstr>Nessiteras rhombopteryx.</vt:lpstr>
      <vt:lpstr>Презентация PowerPoint</vt:lpstr>
      <vt:lpstr>Movie Gordon Holmsa.</vt:lpstr>
      <vt:lpstr>Презентация PowerPoint</vt:lpstr>
      <vt:lpstr>The picture from the satellite </vt:lpstr>
      <vt:lpstr>Презентация PowerPoint</vt:lpstr>
      <vt:lpstr>Pros and cons </vt:lpstr>
      <vt:lpstr>Презентация PowerPoint</vt:lpstr>
      <vt:lpstr>Pros and cons </vt:lpstr>
      <vt:lpstr>Version </vt:lpstr>
      <vt:lpstr>Презентация PowerPoint</vt:lpstr>
      <vt:lpstr>Презентация PowerPoint</vt:lpstr>
      <vt:lpstr>Version 1 </vt:lpstr>
      <vt:lpstr>Презентация PowerPoint</vt:lpstr>
      <vt:lpstr>Version 2 </vt:lpstr>
      <vt:lpstr>Version 3</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Loch Ness monster .</dc:title>
  <dc:creator>User</dc:creator>
  <cp:lastModifiedBy>.</cp:lastModifiedBy>
  <cp:revision>18</cp:revision>
  <dcterms:created xsi:type="dcterms:W3CDTF">2012-01-22T14:46:49Z</dcterms:created>
  <dcterms:modified xsi:type="dcterms:W3CDTF">2012-11-12T05:17:57Z</dcterms:modified>
</cp:coreProperties>
</file>