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683AC5-1DCB-4B9D-B549-89509A2B4CDA}" type="datetimeFigureOut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9AF540-41D6-451B-8F9D-98135AD3A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546B-587E-4360-81A6-7AAC034E1A18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AFD52-4D1E-46F1-9E36-BDEF95CF8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ECA2-7364-45C3-AF34-F77A980BF392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8910C-2CD1-489B-87DD-A905E9450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EA12-44CA-44F7-A99F-68CAAB88BE57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C8A7F-23F8-413E-BF58-400C27B75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93504-F6B0-4A1F-8F88-10FCA663C585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1BF7E-42BC-466B-B7FF-884C9B616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7C9CA-1AD0-4B45-BD5E-290AA82005AA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9A650-D025-4C50-A402-359D0706A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9C1CA-E3C9-4BF2-BF5F-DDFFCE930336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4E710-BD41-457B-9E17-BFF05C17C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AD78-D4E9-4C78-9C16-8A6055535BD2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92D10-443E-4E7C-92BC-27BC77E21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2CD94-5489-4F82-AE06-54168F9DE0FD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60F3D-7CEA-4169-A9FF-77DF091F4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5B761-BF05-46E6-A0E0-FBCF555201AB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0DA9-D57C-44FC-90AA-1C760FA0C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1439-470A-4DDE-8FE2-F610C88CD2C2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742F0-94FF-4533-B252-F1C87D278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90847-EC8B-494C-9E9D-72ACC34980B4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44ECB-F91A-4841-B72E-7BBE0E699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6F7EF1-5F6F-46CB-9433-E21D576FD764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FED0C1-E7F4-4AEC-912E-809373162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1214438"/>
            <a:ext cx="435768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5148064" y="764704"/>
            <a:ext cx="3528392" cy="1470025"/>
          </a:xfrm>
        </p:spPr>
        <p:txBody>
          <a:bodyPr/>
          <a:lstStyle/>
          <a:p>
            <a:r>
              <a:rPr lang="ru-RU" sz="3200" b="1" dirty="0" smtClean="0"/>
              <a:t>Как организовать свободное время ребёнка?</a:t>
            </a:r>
          </a:p>
        </p:txBody>
      </p:sp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5B42D-055B-4339-B55C-DDF2EB676FCD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632848" cy="1143000"/>
          </a:xfrm>
        </p:spPr>
        <p:txBody>
          <a:bodyPr/>
          <a:lstStyle/>
          <a:p>
            <a:r>
              <a:rPr lang="ru-RU" sz="3200" dirty="0" smtClean="0"/>
              <a:t>4. Родители должны контролировать увлечения ребёнка, с кем он общается.</a:t>
            </a:r>
            <a:endParaRPr lang="ru-RU" sz="3200" dirty="0"/>
          </a:p>
        </p:txBody>
      </p:sp>
      <p:pic>
        <p:nvPicPr>
          <p:cNvPr id="7" name="Содержимое 6" descr="EM-PRF073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2492896"/>
            <a:ext cx="5059971" cy="337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8" name="Рисунок 7" descr="4dc3cf6655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492896"/>
            <a:ext cx="2484578" cy="376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ru-RU" sz="3200" dirty="0" smtClean="0"/>
              <a:t>5. Дома родители должны создавать ребёнку «ситуацию успеха», чтобы он чувствовал собственную значимость.</a:t>
            </a:r>
            <a:endParaRPr lang="ru-RU" sz="3200" dirty="0"/>
          </a:p>
        </p:txBody>
      </p:sp>
      <p:pic>
        <p:nvPicPr>
          <p:cNvPr id="7" name="Содержимое 6" descr="64151740_1284759862_21175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3573016"/>
            <a:ext cx="3672408" cy="2764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8" name="Рисунок 7" descr="main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492896"/>
            <a:ext cx="4425107" cy="294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ru-RU" sz="3200" dirty="0" smtClean="0"/>
              <a:t>6. Исключить в общении с сыном или дочерью ругань, крики, скандалы, критику.</a:t>
            </a:r>
            <a:endParaRPr lang="ru-RU" sz="3200" dirty="0"/>
          </a:p>
        </p:txBody>
      </p:sp>
      <p:pic>
        <p:nvPicPr>
          <p:cNvPr id="7" name="Содержимое 6" descr="Strogoe_vospitanie_dete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348880"/>
            <a:ext cx="3247630" cy="2456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8" name="Рисунок 7" descr="28_02_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2"/>
            <a:ext cx="3710905" cy="287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Знаете ли Вы, как ваш ребёнок проводит свободное время?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mult_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060848"/>
            <a:ext cx="3600400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8" name="Рисунок 7" descr="adult-cha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789040"/>
            <a:ext cx="3896856" cy="2595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/>
              <a:t>Организация досуга.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9" name="Содержимое 8" descr="5175389-family-at-home-reading-boo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2132856"/>
            <a:ext cx="3116078" cy="2189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1340768"/>
            <a:ext cx="48099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Чтение литературы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R0066721-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293096"/>
            <a:ext cx="2880320" cy="1919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SC2-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67566">
            <a:off x="983247" y="3566491"/>
            <a:ext cx="1282140" cy="1874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4038600" cy="3701008"/>
          </a:xfrm>
        </p:spPr>
        <p:txBody>
          <a:bodyPr/>
          <a:lstStyle/>
          <a:p>
            <a:pPr lvl="0"/>
            <a:r>
              <a:rPr lang="ru-RU" dirty="0" smtClean="0"/>
              <a:t>домашние географические путешествия, </a:t>
            </a:r>
          </a:p>
          <a:p>
            <a:pPr lvl="0"/>
            <a:r>
              <a:rPr lang="ru-RU" dirty="0" smtClean="0"/>
              <a:t>исторические викторины, </a:t>
            </a:r>
          </a:p>
          <a:p>
            <a:pPr lvl="0"/>
            <a:r>
              <a:rPr lang="ru-RU" dirty="0" smtClean="0"/>
              <a:t>различные лингвистические состязания.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" name="Содержимое 8" descr="1304103268_1303362452_10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772816"/>
            <a:ext cx="4038600" cy="2699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A9C1CA-E3C9-4BF2-BF5F-DDFFCE930336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4E710-BD41-457B-9E17-BFF05C17CED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836712"/>
            <a:ext cx="4968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Совместные игры 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A9C1CA-E3C9-4BF2-BF5F-DDFFCE930336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4E710-BD41-457B-9E17-BFF05C17CED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82004" y="692696"/>
            <a:ext cx="66720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Коллективные  семейные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прогулки и занятие спортом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kenujsmb egg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916832"/>
            <a:ext cx="2945904" cy="2209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m_443ee49e19f0d9d4a88b31365abad42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916832"/>
            <a:ext cx="3797627" cy="213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sembp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933056"/>
            <a:ext cx="3443461" cy="225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68552"/>
          </a:xfrm>
        </p:spPr>
        <p:txBody>
          <a:bodyPr/>
          <a:lstStyle/>
          <a:p>
            <a:pPr lvl="0"/>
            <a:r>
              <a:rPr lang="ru-RU" sz="2500" b="1" dirty="0" smtClean="0"/>
              <a:t>коллекционирование, </a:t>
            </a:r>
          </a:p>
          <a:p>
            <a:pPr lvl="0"/>
            <a:r>
              <a:rPr lang="ru-RU" sz="2500" b="1" dirty="0" smtClean="0"/>
              <a:t>техническое конструирование, </a:t>
            </a:r>
          </a:p>
          <a:p>
            <a:pPr lvl="0"/>
            <a:r>
              <a:rPr lang="ru-RU" sz="2500" b="1" dirty="0" smtClean="0"/>
              <a:t>вязание, </a:t>
            </a:r>
          </a:p>
          <a:p>
            <a:pPr lvl="0"/>
            <a:r>
              <a:rPr lang="ru-RU" sz="2500" b="1" dirty="0" smtClean="0"/>
              <a:t>фотография, </a:t>
            </a:r>
          </a:p>
          <a:p>
            <a:pPr lvl="0"/>
            <a:r>
              <a:rPr lang="ru-RU" sz="2500" b="1" dirty="0" smtClean="0"/>
              <a:t>сбор грибов, </a:t>
            </a:r>
          </a:p>
          <a:p>
            <a:pPr lvl="0"/>
            <a:r>
              <a:rPr lang="ru-RU" sz="2500" b="1" dirty="0" smtClean="0"/>
              <a:t>выращивание цветов, </a:t>
            </a:r>
          </a:p>
          <a:p>
            <a:pPr lvl="0"/>
            <a:r>
              <a:rPr lang="ru-RU" sz="2500" b="1" dirty="0" smtClean="0"/>
              <a:t>разведение кроликов, </a:t>
            </a:r>
          </a:p>
          <a:p>
            <a:pPr lvl="0"/>
            <a:r>
              <a:rPr lang="ru-RU" sz="2500" b="1" dirty="0" smtClean="0"/>
              <a:t>рыбалка, </a:t>
            </a:r>
          </a:p>
          <a:p>
            <a:pPr lvl="0"/>
            <a:r>
              <a:rPr lang="ru-RU" sz="2500" b="1" dirty="0" smtClean="0"/>
              <a:t>туризм, </a:t>
            </a:r>
          </a:p>
          <a:p>
            <a:pPr lvl="0"/>
            <a:r>
              <a:rPr lang="ru-RU" sz="2500" b="1" dirty="0" smtClean="0"/>
              <a:t>проведение интеллектуально насыщенных вечеринок.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764704"/>
            <a:ext cx="82089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Развивать любительские занятия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Меры, предупреждающие попадание ребёнка в антиобщественную группировку: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1440160"/>
          </a:xfrm>
        </p:spPr>
        <p:txBody>
          <a:bodyPr/>
          <a:lstStyle/>
          <a:p>
            <a:pPr marL="457200" indent="-457200" algn="ctr">
              <a:buAutoNum type="arabicPeriod"/>
            </a:pPr>
            <a:r>
              <a:rPr lang="ru-RU" sz="2800" dirty="0" smtClean="0"/>
              <a:t>Родители должны стараться общаться с ребёнком так, чтобы он доверял им, </a:t>
            </a:r>
            <a:r>
              <a:rPr lang="ru-RU" sz="2800" dirty="0" smtClean="0"/>
              <a:t>открывался </a:t>
            </a:r>
            <a:r>
              <a:rPr lang="ru-RU" sz="2800" dirty="0" smtClean="0"/>
              <a:t>в своих проблемах.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Рисунок 6" descr="1319014526_2220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212976"/>
            <a:ext cx="4272136" cy="2850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x_f6d66f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852936"/>
            <a:ext cx="2592288" cy="354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Родителей и ребёнка должен объединять не только совместный труд, но и совместные увлечения и праздники.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Рисунок 6" descr="2981311-mother-and-children-cooking-salad-at-the-kitch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132856"/>
            <a:ext cx="3312368" cy="2211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e2db9b5-8533-455f-8958-351007e0dcf6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149080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ervices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2276872"/>
            <a:ext cx="2849893" cy="2137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351d9e3586e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4293096"/>
            <a:ext cx="3224846" cy="2237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632848" cy="1143000"/>
          </a:xfrm>
        </p:spPr>
        <p:txBody>
          <a:bodyPr/>
          <a:lstStyle/>
          <a:p>
            <a:r>
              <a:rPr lang="ru-RU" sz="3200" dirty="0" smtClean="0"/>
              <a:t>3. Родители должны поощрять посещение ребёнком учреждений дополнительного образования.</a:t>
            </a:r>
            <a:endParaRPr lang="ru-RU" sz="3200" dirty="0"/>
          </a:p>
        </p:txBody>
      </p:sp>
      <p:pic>
        <p:nvPicPr>
          <p:cNvPr id="7" name="Содержимое 6" descr="616676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803052">
            <a:off x="4484800" y="2614963"/>
            <a:ext cx="3168352" cy="210695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93504-F6B0-4A1F-8F88-10FCA663C585}" type="datetime1">
              <a:rPr lang="ru-RU" smtClean="0"/>
              <a:pPr>
                <a:defRPr/>
              </a:pPr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1BF7E-42BC-466B-B7FF-884C9B6169D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8" name="Рисунок 7" descr="UDO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204864"/>
            <a:ext cx="2609909" cy="1962337"/>
          </a:xfrm>
          <a:prstGeom prst="rect">
            <a:avLst/>
          </a:prstGeom>
        </p:spPr>
      </p:pic>
      <p:pic>
        <p:nvPicPr>
          <p:cNvPr id="9" name="Рисунок 8" descr="dosu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18733">
            <a:off x="5807214" y="4476380"/>
            <a:ext cx="2777480" cy="1851653"/>
          </a:xfrm>
          <a:prstGeom prst="rect">
            <a:avLst/>
          </a:prstGeom>
        </p:spPr>
      </p:pic>
      <p:pic>
        <p:nvPicPr>
          <p:cNvPr id="10" name="Рисунок 9" descr="K0kXjN8m6mEONVGgV2nebgoOlxHh6cQ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83976">
            <a:off x="1874459" y="4255468"/>
            <a:ext cx="3240020" cy="1822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к организовать свободное время ребёнка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Как организовать свободное время ребёнка</Template>
  <TotalTime>119</TotalTime>
  <Words>193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Как организовать свободное время ребёнка</vt:lpstr>
      <vt:lpstr>Как организовать свободное время ребёнка?</vt:lpstr>
      <vt:lpstr>  Знаете ли Вы, как ваш ребёнок проводит свободное время? </vt:lpstr>
      <vt:lpstr> Организация досуга. </vt:lpstr>
      <vt:lpstr>Слайд 4</vt:lpstr>
      <vt:lpstr>Слайд 5</vt:lpstr>
      <vt:lpstr>Слайд 6</vt:lpstr>
      <vt:lpstr>   Меры, предупреждающие попадание ребёнка в антиобщественную группировку: </vt:lpstr>
      <vt:lpstr>  2. Родителей и ребёнка должен объединять не только совместный труд, но и совместные увлечения и праздники. </vt:lpstr>
      <vt:lpstr>3. Родители должны поощрять посещение ребёнком учреждений дополнительного образования.</vt:lpstr>
      <vt:lpstr>4. Родители должны контролировать увлечения ребёнка, с кем он общается.</vt:lpstr>
      <vt:lpstr>5. Дома родители должны создавать ребёнку «ситуацию успеха», чтобы он чувствовал собственную значимость.</vt:lpstr>
      <vt:lpstr>6. Исключить в общении с сыном или дочерью ругань, крики, скандалы, критику.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организовать свободное время ребёнка?</dc:title>
  <dc:creator>123</dc:creator>
  <dc:description>http://aida.ucoz.ru</dc:description>
  <cp:lastModifiedBy>илья</cp:lastModifiedBy>
  <cp:revision>32</cp:revision>
  <dcterms:created xsi:type="dcterms:W3CDTF">2012-02-26T15:29:43Z</dcterms:created>
  <dcterms:modified xsi:type="dcterms:W3CDTF">2013-05-16T18:46:14Z</dcterms:modified>
  <cp:category>шаблоны к Powerpoint</cp:category>
</cp:coreProperties>
</file>