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mp3" ContentType="audio/unknown"/>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1" autoAdjust="0"/>
    <p:restoredTop sz="94676" autoAdjust="0"/>
  </p:normalViewPr>
  <p:slideViewPr>
    <p:cSldViewPr>
      <p:cViewPr varScale="1">
        <p:scale>
          <a:sx n="66" d="100"/>
          <a:sy n="66" d="100"/>
        </p:scale>
        <p:origin x="-552"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014E7E8C-31AD-4242-8080-AEFF2F5EFB92}" type="datetimeFigureOut">
              <a:rPr lang="ru-RU" smtClean="0"/>
              <a:pPr/>
              <a:t>27.02.2013</a:t>
            </a:fld>
            <a:endParaRPr lang="ru-RU"/>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7D9639A-2257-43C7-ADE2-1FE03E1D981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4E7E8C-31AD-4242-8080-AEFF2F5EFB92}" type="datetimeFigureOut">
              <a:rPr lang="ru-RU" smtClean="0"/>
              <a:pPr/>
              <a:t>27.02.2013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D9639A-2257-43C7-ADE2-1FE03E1D981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4E7E8C-31AD-4242-8080-AEFF2F5EFB92}" type="datetimeFigureOut">
              <a:rPr lang="ru-RU" smtClean="0"/>
              <a:pPr/>
              <a:t>27.02.2013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7D9639A-2257-43C7-ADE2-1FE03E1D981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014E7E8C-31AD-4242-8080-AEFF2F5EFB92}" type="datetimeFigureOut">
              <a:rPr lang="ru-RU" smtClean="0"/>
              <a:pPr/>
              <a:t>27.02.2013</a:t>
            </a:fld>
            <a:endParaRPr lang="ru-RU"/>
          </a:p>
        </p:txBody>
      </p:sp>
      <p:sp>
        <p:nvSpPr>
          <p:cNvPr id="5" name="Footer Placeholder 4"/>
          <p:cNvSpPr>
            <a:spLocks noGrp="1"/>
          </p:cNvSpPr>
          <p:nvPr>
            <p:ph type="ftr" sz="quarter" idx="11"/>
          </p:nvPr>
        </p:nvSpPr>
        <p:spPr>
          <a:xfrm>
            <a:off x="457200" y="6480969"/>
            <a:ext cx="4260056" cy="300831"/>
          </a:xfrm>
        </p:spPr>
        <p:txBody>
          <a:bodyPr/>
          <a:lstStyle/>
          <a:p>
            <a:endParaRPr lang="ru-RU"/>
          </a:p>
        </p:txBody>
      </p:sp>
      <p:sp>
        <p:nvSpPr>
          <p:cNvPr id="6" name="Slide Number Placeholder 5"/>
          <p:cNvSpPr>
            <a:spLocks noGrp="1"/>
          </p:cNvSpPr>
          <p:nvPr>
            <p:ph type="sldNum" sz="quarter" idx="12"/>
          </p:nvPr>
        </p:nvSpPr>
        <p:spPr/>
        <p:txBody>
          <a:bodyPr/>
          <a:lstStyle/>
          <a:p>
            <a:fld id="{67D9639A-2257-43C7-ADE2-1FE03E1D981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014E7E8C-31AD-4242-8080-AEFF2F5EFB92}" type="datetimeFigureOut">
              <a:rPr lang="ru-RU" smtClean="0"/>
              <a:pPr/>
              <a:t>27.02.2013</a:t>
            </a:fld>
            <a:endParaRPr lang="ru-RU"/>
          </a:p>
        </p:txBody>
      </p:sp>
      <p:sp>
        <p:nvSpPr>
          <p:cNvPr id="5" name="Footer Placeholder 4"/>
          <p:cNvSpPr>
            <a:spLocks noGrp="1"/>
          </p:cNvSpPr>
          <p:nvPr>
            <p:ph type="ftr" sz="quarter" idx="11"/>
          </p:nvPr>
        </p:nvSpPr>
        <p:spPr>
          <a:xfrm>
            <a:off x="2619376" y="6480969"/>
            <a:ext cx="4260056" cy="300831"/>
          </a:xfrm>
        </p:spPr>
        <p:txBody>
          <a:bodyPr/>
          <a:lstStyle/>
          <a:p>
            <a:endParaRPr lang="ru-RU"/>
          </a:p>
        </p:txBody>
      </p:sp>
      <p:sp>
        <p:nvSpPr>
          <p:cNvPr id="6" name="Slide Number Placeholder 5"/>
          <p:cNvSpPr>
            <a:spLocks noGrp="1"/>
          </p:cNvSpPr>
          <p:nvPr>
            <p:ph type="sldNum" sz="quarter" idx="12"/>
          </p:nvPr>
        </p:nvSpPr>
        <p:spPr>
          <a:xfrm>
            <a:off x="8451056" y="809624"/>
            <a:ext cx="502920" cy="300831"/>
          </a:xfrm>
        </p:spPr>
        <p:txBody>
          <a:bodyPr/>
          <a:lstStyle/>
          <a:p>
            <a:fld id="{67D9639A-2257-43C7-ADE2-1FE03E1D9812}" type="slidenum">
              <a:rPr lang="ru-RU" smtClean="0"/>
              <a:pPr/>
              <a:t>‹#›</a:t>
            </a:fld>
            <a:endParaRPr lang="ru-RU"/>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014E7E8C-31AD-4242-8080-AEFF2F5EFB92}" type="datetimeFigureOut">
              <a:rPr lang="ru-RU" smtClean="0"/>
              <a:pPr/>
              <a:t>27.02.2013</a:t>
            </a:fld>
            <a:endParaRPr lang="ru-RU"/>
          </a:p>
        </p:txBody>
      </p:sp>
      <p:sp>
        <p:nvSpPr>
          <p:cNvPr id="6" name="Footer Placeholder 5"/>
          <p:cNvSpPr>
            <a:spLocks noGrp="1"/>
          </p:cNvSpPr>
          <p:nvPr>
            <p:ph type="ftr" sz="quarter" idx="11"/>
          </p:nvPr>
        </p:nvSpPr>
        <p:spPr>
          <a:xfrm>
            <a:off x="457200" y="6480969"/>
            <a:ext cx="4260056" cy="301752"/>
          </a:xfrm>
        </p:spPr>
        <p:txBody>
          <a:bodyPr/>
          <a:lstStyle/>
          <a:p>
            <a:endParaRPr lang="ru-RU"/>
          </a:p>
        </p:txBody>
      </p:sp>
      <p:sp>
        <p:nvSpPr>
          <p:cNvPr id="7" name="Slide Number Placeholder 6"/>
          <p:cNvSpPr>
            <a:spLocks noGrp="1"/>
          </p:cNvSpPr>
          <p:nvPr>
            <p:ph type="sldNum" sz="quarter" idx="12"/>
          </p:nvPr>
        </p:nvSpPr>
        <p:spPr>
          <a:xfrm>
            <a:off x="7589520" y="6480969"/>
            <a:ext cx="502920" cy="301752"/>
          </a:xfrm>
        </p:spPr>
        <p:txBody>
          <a:bodyPr/>
          <a:lstStyle/>
          <a:p>
            <a:fld id="{67D9639A-2257-43C7-ADE2-1FE03E1D981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014E7E8C-31AD-4242-8080-AEFF2F5EFB92}" type="datetimeFigureOut">
              <a:rPr lang="ru-RU" smtClean="0"/>
              <a:pPr/>
              <a:t>27.02.2013</a:t>
            </a:fld>
            <a:endParaRPr lang="ru-RU"/>
          </a:p>
        </p:txBody>
      </p:sp>
      <p:sp>
        <p:nvSpPr>
          <p:cNvPr id="8" name="Footer Placeholder 7"/>
          <p:cNvSpPr>
            <a:spLocks noGrp="1"/>
          </p:cNvSpPr>
          <p:nvPr>
            <p:ph type="ftr" sz="quarter" idx="11"/>
          </p:nvPr>
        </p:nvSpPr>
        <p:spPr>
          <a:xfrm>
            <a:off x="457200" y="6480969"/>
            <a:ext cx="4261104" cy="301752"/>
          </a:xfrm>
        </p:spPr>
        <p:txBody>
          <a:bodyPr/>
          <a:lstStyle/>
          <a:p>
            <a:endParaRPr lang="ru-RU"/>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67D9639A-2257-43C7-ADE2-1FE03E1D981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14E7E8C-31AD-4242-8080-AEFF2F5EFB92}" type="datetimeFigureOut">
              <a:rPr lang="ru-RU" smtClean="0"/>
              <a:pPr/>
              <a:t>27.02.2013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7D9639A-2257-43C7-ADE2-1FE03E1D981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014E7E8C-31AD-4242-8080-AEFF2F5EFB92}" type="datetimeFigureOut">
              <a:rPr lang="ru-RU" smtClean="0"/>
              <a:pPr/>
              <a:t>27.02.2013</a:t>
            </a:fld>
            <a:endParaRPr lang="ru-RU"/>
          </a:p>
        </p:txBody>
      </p:sp>
      <p:sp>
        <p:nvSpPr>
          <p:cNvPr id="3" name="Footer Placeholder 2"/>
          <p:cNvSpPr>
            <a:spLocks noGrp="1"/>
          </p:cNvSpPr>
          <p:nvPr>
            <p:ph type="ftr" sz="quarter" idx="11"/>
          </p:nvPr>
        </p:nvSpPr>
        <p:spPr>
          <a:xfrm>
            <a:off x="457200" y="6481890"/>
            <a:ext cx="4260056" cy="300831"/>
          </a:xfrm>
        </p:spPr>
        <p:txBody>
          <a:bodyPr/>
          <a:lstStyle/>
          <a:p>
            <a:endParaRPr lang="ru-RU"/>
          </a:p>
        </p:txBody>
      </p:sp>
      <p:sp>
        <p:nvSpPr>
          <p:cNvPr id="4" name="Slide Number Placeholder 3"/>
          <p:cNvSpPr>
            <a:spLocks noGrp="1"/>
          </p:cNvSpPr>
          <p:nvPr>
            <p:ph type="sldNum" sz="quarter" idx="12"/>
          </p:nvPr>
        </p:nvSpPr>
        <p:spPr>
          <a:xfrm>
            <a:off x="7589520" y="6480969"/>
            <a:ext cx="502920" cy="301752"/>
          </a:xfrm>
        </p:spPr>
        <p:txBody>
          <a:bodyPr/>
          <a:lstStyle/>
          <a:p>
            <a:fld id="{67D9639A-2257-43C7-ADE2-1FE03E1D981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014E7E8C-31AD-4242-8080-AEFF2F5EFB92}" type="datetimeFigureOut">
              <a:rPr lang="ru-RU" smtClean="0"/>
              <a:pPr/>
              <a:t>27.02.2013</a:t>
            </a:fld>
            <a:endParaRPr lang="ru-RU"/>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67D9639A-2257-43C7-ADE2-1FE03E1D981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014E7E8C-31AD-4242-8080-AEFF2F5EFB92}" type="datetimeFigureOut">
              <a:rPr lang="ru-RU" smtClean="0"/>
              <a:pPr/>
              <a:t>27.02.2013</a:t>
            </a:fld>
            <a:endParaRPr lang="ru-RU"/>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67D9639A-2257-43C7-ADE2-1FE03E1D981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14E7E8C-31AD-4242-8080-AEFF2F5EFB92}" type="datetimeFigureOut">
              <a:rPr lang="ru-RU" smtClean="0"/>
              <a:pPr/>
              <a:t>27.02.2013</a:t>
            </a:fld>
            <a:endParaRPr lang="ru-RU"/>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7D9639A-2257-43C7-ADE2-1FE03E1D9812}"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video" Target="NULL" TargetMode="External"/><Relationship Id="rId5" Type="http://schemas.openxmlformats.org/officeDocument/2006/relationships/image" Target="../media/image3.png"/><Relationship Id="rId4" Type="http://schemas.microsoft.com/office/2007/relationships/media" Target="../media/media1.mp3"/></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gif"/><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2564903"/>
            <a:ext cx="7117180" cy="2212477"/>
          </a:xfrm>
        </p:spPr>
        <p:txBody>
          <a:bodyPr>
            <a:normAutofit fontScale="90000"/>
          </a:bodyPr>
          <a:lstStyle/>
          <a:p>
            <a:r>
              <a:rPr lang="en-US" dirty="0" smtClean="0"/>
              <a:t>Mini-project</a:t>
            </a:r>
            <a:r>
              <a:rPr lang="ru-RU" dirty="0" smtClean="0"/>
              <a:t>:</a:t>
            </a:r>
            <a:r>
              <a:rPr lang="en-US" dirty="0" smtClean="0"/>
              <a:t> Semi-scientific conference </a:t>
            </a:r>
            <a:r>
              <a:rPr lang="ru-RU" dirty="0" smtClean="0"/>
              <a:t>«</a:t>
            </a:r>
            <a:r>
              <a:rPr lang="en-US" dirty="0" smtClean="0"/>
              <a:t>Believe it or not</a:t>
            </a:r>
            <a:r>
              <a:rPr lang="ru-RU" dirty="0" smtClean="0"/>
              <a:t>?»</a:t>
            </a:r>
            <a:r>
              <a:rPr lang="en-US" dirty="0"/>
              <a:t/>
            </a:r>
            <a:br>
              <a:rPr lang="en-US" dirty="0"/>
            </a:br>
            <a:r>
              <a:rPr lang="en-US" dirty="0" smtClean="0"/>
              <a:t/>
            </a:r>
            <a:br>
              <a:rPr lang="en-US" dirty="0" smtClean="0"/>
            </a:br>
            <a:r>
              <a:rPr lang="en-US" dirty="0"/>
              <a:t/>
            </a:r>
            <a:br>
              <a:rPr lang="en-US" dirty="0"/>
            </a:br>
            <a:r>
              <a:rPr lang="en-US" dirty="0" smtClean="0"/>
              <a:t/>
            </a:r>
            <a:br>
              <a:rPr lang="en-US" dirty="0" smtClean="0"/>
            </a:br>
            <a:endParaRPr lang="ru-RU" dirty="0"/>
          </a:p>
        </p:txBody>
      </p:sp>
      <p:sp>
        <p:nvSpPr>
          <p:cNvPr id="3" name="Subtitle 2"/>
          <p:cNvSpPr>
            <a:spLocks noGrp="1"/>
          </p:cNvSpPr>
          <p:nvPr>
            <p:ph type="subTitle" idx="1"/>
          </p:nvPr>
        </p:nvSpPr>
        <p:spPr/>
        <p:txBody>
          <a:bodyPr>
            <a:normAutofit/>
          </a:bodyPr>
          <a:lstStyle/>
          <a:p>
            <a:endParaRPr lang="ru-RU" dirty="0" smtClean="0"/>
          </a:p>
          <a:p>
            <a:r>
              <a:rPr lang="ru-RU" dirty="0" smtClean="0"/>
              <a:t>Выполнила ученица 11-го класса: Жаннатова Марьяна.</a:t>
            </a:r>
            <a:endParaRPr lang="ru-RU" dirty="0"/>
          </a:p>
        </p:txBody>
      </p:sp>
      <p:pic>
        <p:nvPicPr>
          <p:cNvPr id="1028" name="Picture 4" descr="G:\конференция.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699792" y="3933056"/>
            <a:ext cx="3048000" cy="2400300"/>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Windows_Xp-Windows_Power-spaces.ru.mp3">
            <a:hlinkClick r:id="" action="ppaction://media"/>
          </p:cNvPr>
          <p:cNvPicPr>
            <a:picLocks noChangeAspect="1"/>
          </p:cNvPicPr>
          <p:nvPr>
            <a:videoFile r:link="rId1"/>
            <p:extLst>
              <p:ext uri="{DAA4B4D4-6D71-4841-9C94-3DE7FCFB9230}">
                <p14:media xmlns:p14="http://schemas.microsoft.com/office/powerpoint/2010/main" xmlns="" r:embed="rId4"/>
              </p:ext>
            </p:extLst>
          </p:nvPr>
        </p:nvPicPr>
        <p:blipFill>
          <a:blip r:embed="rId5" cstate="print"/>
          <a:stretch>
            <a:fillRect/>
          </a:stretch>
        </p:blipFill>
        <p:spPr>
          <a:xfrm>
            <a:off x="8388424" y="116632"/>
            <a:ext cx="609600" cy="609600"/>
          </a:xfrm>
          <a:prstGeom prst="rect">
            <a:avLst/>
          </a:prstGeom>
        </p:spPr>
      </p:pic>
    </p:spTree>
    <p:extLst>
      <p:ext uri="{BB962C8B-B14F-4D97-AF65-F5344CB8AC3E}">
        <p14:creationId xmlns:p14="http://schemas.microsoft.com/office/powerpoint/2010/main" xmlns="" val="3796867478"/>
      </p:ext>
    </p:extLst>
  </p:cSld>
  <p:clrMapOvr>
    <a:masterClrMapping/>
  </p:clrMapOvr>
  <mc:AlternateContent xmlns:mc="http://schemas.openxmlformats.org/markup-compatibility/2006">
    <mc:Choice xmlns:p14="http://schemas.microsoft.com/office/powerpoint/2010/main" xmlns="" Requires="p14">
      <p:transition spd="slow" p14:dur="1600" advClick="0">
        <p14:prism isInverted="1"/>
      </p:transition>
    </mc:Choice>
    <mc:Fallback>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00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showWhenStopped="0">
                <p:cTn id="7" fill="hold" display="0">
                  <p:stCondLst>
                    <p:cond delay="indefinite"/>
                  </p:stCondLst>
                  <p:endCondLst>
                    <p:cond evt="onStopAudio" delay="0">
                      <p:tgtEl>
                        <p:sldTgt/>
                      </p:tgtEl>
                    </p:cond>
                  </p:endCondLst>
                </p:cTn>
                <p:tgtEl>
                  <p:spTgt spid="6"/>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 Windows Seven</a:t>
            </a:r>
            <a:endParaRPr lang="ru-RU" dirty="0"/>
          </a:p>
        </p:txBody>
      </p:sp>
      <p:pic>
        <p:nvPicPr>
          <p:cNvPr id="2051" name="Picture 3" descr="G:\windows 7.JPG"/>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475656" y="1772816"/>
            <a:ext cx="5782291" cy="41595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95471316"/>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Bill Gates is </a:t>
            </a:r>
            <a:r>
              <a:rPr lang="en-US" dirty="0" smtClean="0"/>
              <a:t>the inventor </a:t>
            </a:r>
            <a:r>
              <a:rPr lang="en-US" dirty="0" smtClean="0"/>
              <a:t>of Microsoft</a:t>
            </a:r>
            <a:endParaRPr lang="ru-RU" dirty="0"/>
          </a:p>
        </p:txBody>
      </p:sp>
      <p:pic>
        <p:nvPicPr>
          <p:cNvPr id="3074" name="Picture 2" descr="G:\билл.jpg"/>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115616" y="2132856"/>
            <a:ext cx="1428750" cy="2076450"/>
          </a:xfrm>
          <a:prstGeom prst="rect">
            <a:avLst/>
          </a:prstGeom>
          <a:noFill/>
          <a:extLst>
            <a:ext uri="{909E8E84-426E-40DD-AFC4-6F175D3DCCD1}">
              <a14:hiddenFill xmlns:a14="http://schemas.microsoft.com/office/drawing/2010/main" xmlns="">
                <a:solidFill>
                  <a:srgbClr val="FFFFFF"/>
                </a:solidFill>
              </a14:hiddenFill>
            </a:ext>
          </a:extLst>
        </p:spPr>
      </p:pic>
      <p:pic>
        <p:nvPicPr>
          <p:cNvPr id="3075" name="Picture 3" descr="G:\william-gates.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982821" y="2132856"/>
            <a:ext cx="2309259" cy="2040756"/>
          </a:xfrm>
          <a:prstGeom prst="rect">
            <a:avLst/>
          </a:prstGeom>
          <a:noFill/>
          <a:extLst>
            <a:ext uri="{909E8E84-426E-40DD-AFC4-6F175D3DCCD1}">
              <a14:hiddenFill xmlns:a14="http://schemas.microsoft.com/office/drawing/2010/main" xmlns="">
                <a:solidFill>
                  <a:srgbClr val="FFFFFF"/>
                </a:solidFill>
              </a14:hiddenFill>
            </a:ext>
          </a:extLst>
        </p:spPr>
      </p:pic>
      <p:pic>
        <p:nvPicPr>
          <p:cNvPr id="3076" name="Picture 4" descr="G:\Bill_Gates.jp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724128" y="2132856"/>
            <a:ext cx="1872208" cy="223224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60703346"/>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Autobiography </a:t>
            </a:r>
            <a:endParaRPr lang="ru-RU" dirty="0"/>
          </a:p>
        </p:txBody>
      </p:sp>
      <p:sp>
        <p:nvSpPr>
          <p:cNvPr id="3" name="Content Placeholder 2"/>
          <p:cNvSpPr>
            <a:spLocks noGrp="1"/>
          </p:cNvSpPr>
          <p:nvPr>
            <p:ph idx="1"/>
          </p:nvPr>
        </p:nvSpPr>
        <p:spPr/>
        <p:txBody>
          <a:bodyPr/>
          <a:lstStyle/>
          <a:p>
            <a:r>
              <a:rPr lang="en-US" dirty="0" smtClean="0"/>
              <a:t>Bill Gates was born in Seattle , Washington , on October 28,1955,to William H . Gates, Sr., a corporate lawyer ,and Mary Maxwell Gates ,board member of Berkshire Hathaway , First Interstate  Bank , Pacific Northwest Bell and the  national board of United Way. </a:t>
            </a:r>
            <a:endParaRPr lang="ru-RU" dirty="0"/>
          </a:p>
        </p:txBody>
      </p:sp>
    </p:spTree>
    <p:extLst>
      <p:ext uri="{BB962C8B-B14F-4D97-AF65-F5344CB8AC3E}">
        <p14:creationId xmlns:p14="http://schemas.microsoft.com/office/powerpoint/2010/main" xmlns="" val="1151034178"/>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3665562"/>
          </a:xfrm>
        </p:spPr>
        <p:txBody>
          <a:bodyPr>
            <a:normAutofit/>
          </a:bodyPr>
          <a:lstStyle/>
          <a:p>
            <a:r>
              <a:rPr lang="en-US" sz="2800" dirty="0" smtClean="0"/>
              <a:t>It will change our life in the future to best. The new operating system helps people to work with the computer on </a:t>
            </a:r>
            <a:r>
              <a:rPr lang="ru-RU" sz="2800" dirty="0" smtClean="0"/>
              <a:t>«</a:t>
            </a:r>
            <a:r>
              <a:rPr lang="en-US" sz="2800" dirty="0" smtClean="0"/>
              <a:t>you</a:t>
            </a:r>
            <a:r>
              <a:rPr lang="ru-RU" sz="2800" dirty="0" smtClean="0"/>
              <a:t>».</a:t>
            </a:r>
            <a:br>
              <a:rPr lang="ru-RU" sz="2800" dirty="0" smtClean="0"/>
            </a:br>
            <a:r>
              <a:rPr lang="en-US" sz="2800" dirty="0" smtClean="0"/>
              <a:t>The new operating system does our work with the computer easier.</a:t>
            </a:r>
            <a:endParaRPr lang="ru-RU" sz="2800" dirty="0"/>
          </a:p>
        </p:txBody>
      </p:sp>
      <p:pic>
        <p:nvPicPr>
          <p:cNvPr id="4099" name="Picture 3" descr="C:\Users\M@R@T\Desktop\ным.jpg"/>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2555776" y="3501008"/>
            <a:ext cx="3888432" cy="288193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79636772"/>
      </p:ext>
    </p:extLst>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88</TotalTime>
  <Words>105</Words>
  <Application>Microsoft Office PowerPoint</Application>
  <PresentationFormat>Экран (4:3)</PresentationFormat>
  <Paragraphs>8</Paragraphs>
  <Slides>5</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Verve</vt:lpstr>
      <vt:lpstr>Mini-project: Semi-scientific conference «Believe it or not?»    </vt:lpstr>
      <vt:lpstr>Product Windows Seven</vt:lpstr>
      <vt:lpstr>Bill Gates is the inventor of Microsoft</vt:lpstr>
      <vt:lpstr>       Autobiography </vt:lpstr>
      <vt:lpstr>It will change our life in the future to best. The new operating system helps people to work with the computer on «you». The new operating system does our work with the computer easier.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Mini-project: Semi-scientific conference «Believe it or not?»</dc:title>
  <dc:creator>&amp;$M@R@T$&amp;</dc:creator>
  <cp:lastModifiedBy>Школа</cp:lastModifiedBy>
  <cp:revision>10</cp:revision>
  <dcterms:created xsi:type="dcterms:W3CDTF">2013-02-24T13:30:46Z</dcterms:created>
  <dcterms:modified xsi:type="dcterms:W3CDTF">2013-02-27T08:01:06Z</dcterms:modified>
</cp:coreProperties>
</file>