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9" r:id="rId3"/>
    <p:sldId id="261" r:id="rId4"/>
    <p:sldId id="265" r:id="rId5"/>
    <p:sldId id="263" r:id="rId6"/>
    <p:sldId id="264" r:id="rId7"/>
    <p:sldId id="266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12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D8FB01-10D1-423C-B172-F1527F8CD951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864EC9-67E5-4AF9-86F2-B852478F0D4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A995C5E-1A35-4832-A870-52314CB7D1E4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3993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994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055B-1361-44B4-954B-BE98265BDB6C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D19FC-5E80-43B1-AB2A-20E7FB8C1A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055B-1361-44B4-954B-BE98265BDB6C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D19FC-5E80-43B1-AB2A-20E7FB8C1A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055B-1361-44B4-954B-BE98265BDB6C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D19FC-5E80-43B1-AB2A-20E7FB8C1A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055B-1361-44B4-954B-BE98265BDB6C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D19FC-5E80-43B1-AB2A-20E7FB8C1A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055B-1361-44B4-954B-BE98265BDB6C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D19FC-5E80-43B1-AB2A-20E7FB8C1A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055B-1361-44B4-954B-BE98265BDB6C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D19FC-5E80-43B1-AB2A-20E7FB8C1A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055B-1361-44B4-954B-BE98265BDB6C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D19FC-5E80-43B1-AB2A-20E7FB8C1A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055B-1361-44B4-954B-BE98265BDB6C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D19FC-5E80-43B1-AB2A-20E7FB8C1A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055B-1361-44B4-954B-BE98265BDB6C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D19FC-5E80-43B1-AB2A-20E7FB8C1A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055B-1361-44B4-954B-BE98265BDB6C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D19FC-5E80-43B1-AB2A-20E7FB8C1A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055B-1361-44B4-954B-BE98265BDB6C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D19FC-5E80-43B1-AB2A-20E7FB8C1A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36055B-1361-44B4-954B-BE98265BDB6C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D19FC-5E80-43B1-AB2A-20E7FB8C1A4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audio" Target="file:///F:\&#1054;&#1090;&#1082;&#1088;&#1099;&#1090;&#1099;&#1081;%20&#1091;&#1088;&#1086;&#1082;\&#1054;&#1090;&#1082;&#1088;&#1099;&#1090;&#1099;&#1081;%20&#1091;&#1088;&#1086;&#1082;_2\DA%20(&#1086;&#1073;&#1088;&#1077;&#1079;&#1072;&#1085;&#1085;&#1072;&#1103;).mp3" TargetMode="External"/><Relationship Id="rId7" Type="http://schemas.openxmlformats.org/officeDocument/2006/relationships/image" Target="../media/image2.jpeg"/><Relationship Id="rId2" Type="http://schemas.openxmlformats.org/officeDocument/2006/relationships/audio" Target="file:///J:\&#1054;&#1090;&#1082;&#1088;&#1099;&#1090;&#1099;&#1081;%20&#1091;&#1088;&#1086;&#1082;_2\DA%20(&#1086;&#1073;&#1088;&#1077;&#1079;&#1072;&#1085;&#1085;&#1072;&#1103;).mp3" TargetMode="External"/><Relationship Id="rId1" Type="http://schemas.openxmlformats.org/officeDocument/2006/relationships/audio" Target="file:///J:\Diskoteka_Avariya_Modnyj_tanets_Aram_zam_zam.mp3" TargetMode="Externa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WordArt 2"/>
          <p:cNvSpPr>
            <a:spLocks noChangeArrowheads="1" noChangeShapeType="1" noTextEdit="1"/>
          </p:cNvSpPr>
          <p:nvPr/>
        </p:nvSpPr>
        <p:spPr bwMode="auto">
          <a:xfrm>
            <a:off x="2089441" y="3755915"/>
            <a:ext cx="5421600" cy="1502078"/>
          </a:xfrm>
          <a:prstGeom prst="rect">
            <a:avLst/>
          </a:prstGeom>
        </p:spPr>
        <p:txBody>
          <a:bodyPr wrap="none" lIns="82945" tIns="41473" rIns="82945" bIns="41473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300" b="1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Танцевальная </a:t>
            </a:r>
          </a:p>
          <a:p>
            <a:r>
              <a:rPr lang="ru-RU" sz="3300" b="1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разминка</a:t>
            </a: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2743201" y="5845575"/>
            <a:ext cx="4311360" cy="468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945" tIns="41473" rIns="82945" bIns="41473">
            <a:spAutoFit/>
          </a:bodyPr>
          <a:lstStyle/>
          <a:p>
            <a:pPr algn="l">
              <a:defRPr/>
            </a:pPr>
            <a:endParaRPr lang="ru-RU" sz="11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ru-RU" sz="13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</a:t>
            </a:r>
          </a:p>
        </p:txBody>
      </p:sp>
      <p:pic>
        <p:nvPicPr>
          <p:cNvPr id="3076" name="Diskoteka_Avariya_Modnyj_tanets_Aram_zam_zam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59681" y="3316669"/>
            <a:ext cx="221760" cy="221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Рисунок 4" descr="Рисунок1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1006848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632712" y="4255809"/>
            <a:ext cx="5813257" cy="1745749"/>
          </a:xfrm>
          <a:prstGeom prst="rect">
            <a:avLst/>
          </a:prstGeom>
        </p:spPr>
        <p:txBody>
          <a:bodyPr lIns="82945" tIns="41473" rIns="82945" bIns="41473">
            <a:spAutoFit/>
          </a:bodyPr>
          <a:lstStyle/>
          <a:p>
            <a:pPr>
              <a:defRPr/>
            </a:pPr>
            <a:r>
              <a:rPr lang="ru-RU" sz="5400" b="1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000"/>
                </a:solidFill>
                <a:latin typeface="Arial"/>
                <a:cs typeface="Arial"/>
              </a:rPr>
              <a:t>Танцевальная</a:t>
            </a:r>
            <a:r>
              <a:rPr lang="ru-RU" sz="5400" b="1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 </a:t>
            </a:r>
          </a:p>
          <a:p>
            <a:pPr>
              <a:defRPr/>
            </a:pPr>
            <a:r>
              <a:rPr lang="ru-RU" sz="5400" b="1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      разминка</a:t>
            </a:r>
            <a:endParaRPr lang="ru-RU" sz="5400" b="1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C000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5" name="DA (обрезанная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682240" y="2253837"/>
            <a:ext cx="195840" cy="195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DA (обрезанная)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9" cstate="print"/>
          <a:stretch>
            <a:fillRect/>
          </a:stretch>
        </p:blipFill>
        <p:spPr>
          <a:xfrm>
            <a:off x="5724128" y="321297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4">
                <p:cTn id="1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76"/>
                </p:tgtEl>
              </p:cMediaNode>
            </p:audio>
            <p:audio>
              <p:cMediaNode numSld="8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audio>
              <p:cMediaNode numSld="8">
                <p:cTn id="1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новогодние темы для рабочего стол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16" descr="http://www.wapsik.pl/pictures/p144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40960" y="3951775"/>
            <a:ext cx="2679840" cy="2678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5" descr="http://www.proshkolu.ru/content/media/pic/std/3000000/2928000/2927628-5f89a36643a46a1c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88960" y="4801465"/>
            <a:ext cx="3481920" cy="1581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4" descr="http://www.proza.ru/pics/2011/11/25/131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000" y="0"/>
            <a:ext cx="9180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4" descr="http://img.galya.ru/galya.ru/Pictures/catalog_diary/2009/01/12/t4_103214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35040" y="3755915"/>
            <a:ext cx="2177280" cy="274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3" descr="http://www.orgsites.com/il/queensforaday/dillydance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3601440" y="3236020"/>
            <a:ext cx="2448000" cy="3045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10" descr="http://im7-tub-ru.yandex.net/i?id=177160092-50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360" y="28803"/>
            <a:ext cx="9116640" cy="683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14" descr="http://j5.tagstat.com/image04/3/f2b1/028002Uw_aN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8640" y="3102086"/>
            <a:ext cx="3905280" cy="3404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Зимние обои - Праздничная рождественская ел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8" descr="34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84481" y="4704975"/>
            <a:ext cx="1379520" cy="1703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8" descr="34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93761" y="3820722"/>
            <a:ext cx="1379520" cy="1703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8" descr="34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8160" y="4439987"/>
            <a:ext cx="1379520" cy="1703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8" descr="34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04961" y="4439987"/>
            <a:ext cx="1379520" cy="1703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3" name="Picture 8" descr="34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06081" y="3603259"/>
            <a:ext cx="1379520" cy="1703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Праздники - Новогодние обои - Снегови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3" descr="8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6561" y="3074724"/>
            <a:ext cx="4825440" cy="3378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Зимние обои - Рождественская Зимняя Ноч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1521"/>
            <a:ext cx="916128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Рисунок 8" descr="35126b8bc2135f19cc605ec22bf9c868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874240" y="4900835"/>
            <a:ext cx="1477440" cy="186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Рисунок 8" descr="35126b8bc2135f19cc605ec22bf9c868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89440" y="5018928"/>
            <a:ext cx="1375200" cy="1735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Рисунок 8" descr="35126b8bc2135f19cc605ec22bf9c868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46240" y="4988684"/>
            <a:ext cx="1484640" cy="187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Picture 32" descr="http://s4.rimg.info/a3db321e1de743656cd72659e28cf32a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7200" y="3820722"/>
            <a:ext cx="2338560" cy="2720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1" name="Picture 2" descr="http://foirouland.ville.free.fr/_private/Zoo/flying_squirrel_lg_nwm.gif"/>
          <p:cNvPicPr>
            <a:picLocks noChangeAspect="1" noChangeArrowheads="1" noCrop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0880" y="2187590"/>
            <a:ext cx="1728000" cy="1728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4" descr="http://cs5529.vkontakte.ru/u59230351/-14/x_70f8fb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2" descr="http://help.com/user-avatars/bc/user-photo-163402-82177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69761" y="437807"/>
            <a:ext cx="2342880" cy="2504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8" descr="http://www.free-clip-art-images.net/christmas-clip-art/gingerbreadhouse1.gif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03040" y="2186150"/>
            <a:ext cx="4137120" cy="3973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3" name="Прямоугольник 1"/>
          <p:cNvSpPr>
            <a:spLocks noChangeArrowheads="1"/>
          </p:cNvSpPr>
          <p:nvPr/>
        </p:nvSpPr>
        <p:spPr bwMode="auto">
          <a:xfrm>
            <a:off x="7706880" y="2710365"/>
            <a:ext cx="905760" cy="239065"/>
          </a:xfrm>
          <a:prstGeom prst="rect">
            <a:avLst/>
          </a:prstGeom>
          <a:solidFill>
            <a:srgbClr val="1B0036"/>
          </a:solidFill>
          <a:ln w="9525" algn="ctr">
            <a:solidFill>
              <a:srgbClr val="3D007A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ru-RU"/>
          </a:p>
        </p:txBody>
      </p:sp>
      <p:pic>
        <p:nvPicPr>
          <p:cNvPr id="13" name="Picture 4" descr="http://img-fotki.yandex.ru/get/4608/siretsanu-tatyana.33/0_84beb_1f76f8f2_L.jpg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5440" y="3689667"/>
            <a:ext cx="2995200" cy="2651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7</Words>
  <Application>Microsoft Office PowerPoint</Application>
  <PresentationFormat>Экран (4:3)</PresentationFormat>
  <Paragraphs>7</Paragraphs>
  <Slides>8</Slides>
  <Notes>1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-</dc:creator>
  <cp:lastModifiedBy>-</cp:lastModifiedBy>
  <cp:revision>5</cp:revision>
  <dcterms:created xsi:type="dcterms:W3CDTF">2013-04-23T18:00:20Z</dcterms:created>
  <dcterms:modified xsi:type="dcterms:W3CDTF">2013-04-23T22:18:54Z</dcterms:modified>
</cp:coreProperties>
</file>