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73" d="100"/>
          <a:sy n="73" d="100"/>
        </p:scale>
        <p:origin x="-12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09E2CE-8822-437E-A8A3-542DA6F0A3F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A6FEC8-B9DB-4F0C-A771-C82DE240046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371600"/>
            <a:ext cx="7845496" cy="22734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Театрализованная деятельность в воспитании любви к Родине у старших дошкольников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6005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5" y="3356992"/>
            <a:ext cx="3456383" cy="316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Игра-драматизация по сказке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MG_559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5708" y="1935163"/>
            <a:ext cx="5852583" cy="438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559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404664"/>
            <a:ext cx="3744416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56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4048" y="548680"/>
            <a:ext cx="360040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560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59832" y="3717032"/>
            <a:ext cx="388843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MG_56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925961" y="2492896"/>
            <a:ext cx="3292078" cy="3831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Проблема исследования: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212976"/>
            <a:ext cx="7772400" cy="172819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выявление наличия взаимосвязи между приобщением детей старшего дошкольного возраста к театрализованной деятельности и воспитанием любви к Родине </a:t>
            </a:r>
            <a:endParaRPr lang="ru-RU" sz="32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Выбор произведения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71694823075085875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86824" y="2564904"/>
            <a:ext cx="5570352" cy="3759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Чтение сказки 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MG_55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5709" y="2185665"/>
            <a:ext cx="5518580" cy="4138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Деление произведения на смысловые части</a:t>
            </a:r>
            <a:endParaRPr lang="ru-RU" sz="5400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19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3728" y="2708920"/>
            <a:ext cx="4824536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44016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Проигрывание отдельных эпизодов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MG_55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07704" y="2276873"/>
            <a:ext cx="5400600" cy="4047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Распределение ролей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400-1W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627784" y="2224881"/>
            <a:ext cx="36004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Изготовление атрибутов игры-драматизации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MG_55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67744" y="2492375"/>
            <a:ext cx="4752527" cy="3528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55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3" y="836713"/>
            <a:ext cx="3816423" cy="319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559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1988840"/>
            <a:ext cx="367240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54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Театрализованная деятельность в воспитании любви к Родине у старших дошкольников</vt:lpstr>
      <vt:lpstr>Проблема исследования:</vt:lpstr>
      <vt:lpstr>Выбор произведения</vt:lpstr>
      <vt:lpstr>Чтение сказки </vt:lpstr>
      <vt:lpstr>Деление произведения на смысловые части</vt:lpstr>
      <vt:lpstr>Проигрывание отдельных эпизодов</vt:lpstr>
      <vt:lpstr>Распределение ролей</vt:lpstr>
      <vt:lpstr>Изготовление атрибутов игры-драматизации</vt:lpstr>
      <vt:lpstr>Слайд 9</vt:lpstr>
      <vt:lpstr>Игра-драматизация по сказке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воспитании любви к Родине у старших дошкольников</dc:title>
  <dc:creator>Леночка</dc:creator>
  <cp:lastModifiedBy>Леночка</cp:lastModifiedBy>
  <cp:revision>7</cp:revision>
  <dcterms:created xsi:type="dcterms:W3CDTF">2012-11-17T17:07:24Z</dcterms:created>
  <dcterms:modified xsi:type="dcterms:W3CDTF">2013-02-27T10:20:33Z</dcterms:modified>
</cp:coreProperties>
</file>