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61" r:id="rId4"/>
    <p:sldId id="260" r:id="rId5"/>
    <p:sldId id="258" r:id="rId6"/>
    <p:sldId id="265" r:id="rId7"/>
    <p:sldId id="271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66CC"/>
    <a:srgbClr val="008000"/>
    <a:srgbClr val="FF7C80"/>
    <a:srgbClr val="00FFCC"/>
    <a:srgbClr val="FF0000"/>
    <a:srgbClr val="990099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548680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3200" b="1" i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СОЦИАЛИЗАЦИЯ И РАЗВИТИЕ  </a:t>
            </a:r>
            <a:endParaRPr lang="en-US" sz="3200" b="1" i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ДЕТЕЙ-ИНВАЛИДОВ </a:t>
            </a:r>
            <a:endParaRPr lang="en-US" sz="3200" b="1" i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УСЛОВИЯХ ДОПОЛНИТЕЛЬНОГО </a:t>
            </a:r>
            <a:r>
              <a:rPr lang="en-US" sz="32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i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3200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i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81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177" y="1340768"/>
            <a:ext cx="88059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FFCC"/>
                </a:solidFill>
              </a:rPr>
              <a:t>«</a:t>
            </a:r>
            <a:r>
              <a:rPr lang="ru-RU" sz="3600" b="1" dirty="0" smtClean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  <a:t>Детское </a:t>
            </a:r>
            <a:r>
              <a:rPr lang="ru-RU" sz="3600" b="1" dirty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  <a:t>сердце чутко к призыву творить красоту… </a:t>
            </a:r>
            <a:br>
              <a:rPr lang="ru-RU" sz="3600" b="1" dirty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  <a:t>важно только, чтобы за призывом следовал труд»</a:t>
            </a:r>
            <a:r>
              <a:rPr lang="ru-RU" sz="3600" dirty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00FF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В.А.Сухомлинский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131503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98887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развитию:</a:t>
            </a:r>
          </a:p>
          <a:p>
            <a:pPr fontAlgn="t"/>
            <a:r>
              <a:rPr lang="ru-RU" sz="2800" dirty="0" smtClean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- индивидуальных </a:t>
            </a:r>
            <a:r>
              <a:rPr lang="ru-RU" sz="2800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творческих способностей личности, формированию стремления ребенка в направлении </a:t>
            </a:r>
            <a:endParaRPr lang="ru-RU" sz="2800" dirty="0" smtClean="0">
              <a:solidFill>
                <a:srgbClr val="FF66CC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800" dirty="0" smtClean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solidFill>
                  <a:srgbClr val="FF66CC"/>
                </a:solidFill>
                <a:latin typeface="Times New Roman" pitchFamily="18" charset="0"/>
                <a:cs typeface="Times New Roman" pitchFamily="18" charset="0"/>
              </a:rPr>
              <a:t>я – хочу» и «я – могу»</a:t>
            </a:r>
          </a:p>
          <a:p>
            <a:pPr fontAlgn="t"/>
            <a:r>
              <a:rPr lang="ru-RU" sz="24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 творческого мышления и воображения</a:t>
            </a:r>
          </a:p>
          <a:p>
            <a:pPr fontAlgn="t"/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механизмов самостоятельного творчества</a:t>
            </a:r>
          </a:p>
          <a:p>
            <a:pPr fontAlgn="t"/>
            <a:r>
              <a:rPr lang="ru-RU" sz="2800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системы трудовых навыков, овладение элементарными профессиональными умениями и ознакомление с профессиями</a:t>
            </a:r>
          </a:p>
          <a:p>
            <a:pPr fontAlgn="t"/>
            <a:r>
              <a:rPr lang="ru-RU" sz="28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способствовать воспитанию патриотизма, трудолюбия, коллективизма, </a:t>
            </a:r>
            <a:r>
              <a:rPr lang="ru-RU" sz="28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добропорядочности</a:t>
            </a:r>
          </a:p>
          <a:p>
            <a:pPr fontAlgn="t"/>
            <a:r>
              <a:rPr lang="ru-RU" sz="28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 милосердия, ответственности </a:t>
            </a:r>
          </a:p>
          <a:p>
            <a:pPr fontAlgn="t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социальная адаптация учащихся с </a:t>
            </a:r>
            <a:endParaRPr lang="ru-RU" sz="28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ограниченными </a:t>
            </a:r>
            <a:r>
              <a:rPr lang="ru-RU" sz="2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возможностями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13824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88639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Художественная фотография и компьютерная грамотность.</a:t>
            </a:r>
          </a:p>
        </p:txBody>
      </p:sp>
      <p:pic>
        <p:nvPicPr>
          <p:cNvPr id="5" name="Рисунок 4" descr="C:\Users\eh3p1r\Desktop\фотокружок\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304635" cy="4943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61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640" y="1772816"/>
            <a:ext cx="6264696" cy="48449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15616" y="332656"/>
            <a:ext cx="681000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i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«Добрый </a:t>
            </a:r>
            <a:r>
              <a:rPr lang="ru-RU" sz="7200" b="1" i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повар»</a:t>
            </a:r>
          </a:p>
        </p:txBody>
      </p:sp>
    </p:spTree>
    <p:extLst>
      <p:ext uri="{BB962C8B-B14F-4D97-AF65-F5344CB8AC3E}">
        <p14:creationId xmlns:p14="http://schemas.microsoft.com/office/powerpoint/2010/main" val="20701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eh3p1r\Desktop\Фото по кулинарии\2 Урок Салат Красное море\салат Красное море\P10503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"/>
          <a:stretch/>
        </p:blipFill>
        <p:spPr bwMode="auto">
          <a:xfrm>
            <a:off x="3388381" y="174290"/>
            <a:ext cx="5512066" cy="32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eh3p1r\Desktop\Фото по кулинарии\2 Урок Салат Красное море\салат Красное море\P105033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23" y="3573016"/>
            <a:ext cx="5388281" cy="31565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665565" y="4162253"/>
            <a:ext cx="316785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Красное</a:t>
            </a:r>
          </a:p>
          <a:p>
            <a:pPr algn="ctr"/>
            <a:r>
              <a:rPr lang="ru-RU" sz="54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море»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396552" y="1196752"/>
            <a:ext cx="39785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Салат</a:t>
            </a:r>
          </a:p>
        </p:txBody>
      </p:sp>
    </p:spTree>
    <p:extLst>
      <p:ext uri="{BB962C8B-B14F-4D97-AF65-F5344CB8AC3E}">
        <p14:creationId xmlns:p14="http://schemas.microsoft.com/office/powerpoint/2010/main" val="422349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752" y="1462123"/>
            <a:ext cx="84604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Создалась необходимость научить детей готовить несложные блюда.</a:t>
            </a:r>
          </a:p>
        </p:txBody>
      </p:sp>
    </p:spTree>
    <p:extLst>
      <p:ext uri="{BB962C8B-B14F-4D97-AF65-F5344CB8AC3E}">
        <p14:creationId xmlns:p14="http://schemas.microsoft.com/office/powerpoint/2010/main" val="233252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8964" y="548680"/>
            <a:ext cx="828092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Вся работа по социализации поможет ребенку приобрести: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Четкие представления о нормах и правилах, существующих в обществе;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Научиться </a:t>
            </a:r>
            <a:r>
              <a:rPr lang="ru-RU" sz="3200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чувствовать и понимать других людей;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Произойдет приобщение к общественным ценностям: добру, красоте, здоровью, счастью как условию духовно-нравственного развития человека;</a:t>
            </a:r>
          </a:p>
          <a:p>
            <a:pPr marL="457200" lvl="0" indent="-457200">
              <a:buFont typeface="Wingdings" pitchFamily="2" charset="2"/>
              <a:buChar char="§"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Увидят ценность каждого и всего живущего и растущего на Земле.</a:t>
            </a:r>
          </a:p>
        </p:txBody>
      </p:sp>
    </p:spTree>
    <p:extLst>
      <p:ext uri="{BB962C8B-B14F-4D97-AF65-F5344CB8AC3E}">
        <p14:creationId xmlns:p14="http://schemas.microsoft.com/office/powerpoint/2010/main" val="300376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174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eh3p1r</dc:creator>
  <cp:lastModifiedBy>16</cp:lastModifiedBy>
  <cp:revision>40</cp:revision>
  <dcterms:created xsi:type="dcterms:W3CDTF">2013-02-21T10:50:13Z</dcterms:created>
  <dcterms:modified xsi:type="dcterms:W3CDTF">2013-06-05T08:52:29Z</dcterms:modified>
</cp:coreProperties>
</file>