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56" r:id="rId2"/>
    <p:sldId id="257" r:id="rId3"/>
    <p:sldId id="260" r:id="rId4"/>
    <p:sldId id="261" r:id="rId5"/>
    <p:sldId id="262" r:id="rId6"/>
    <p:sldId id="259" r:id="rId7"/>
    <p:sldId id="258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9FA7A-E8B6-42FA-8062-30DA24E38113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DDB2C-98E4-412F-A8E3-D616433965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4396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DDB2C-98E4-412F-A8E3-D616433965A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8453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E34AE-E0DE-4C07-9D64-ABB329A3F8E9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0934DD-F65E-4FF6-B0DD-82F8BC974B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E34AE-E0DE-4C07-9D64-ABB329A3F8E9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34DD-F65E-4FF6-B0DD-82F8BC974B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E34AE-E0DE-4C07-9D64-ABB329A3F8E9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934DD-F65E-4FF6-B0DD-82F8BC974B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5BE34AE-E0DE-4C07-9D64-ABB329A3F8E9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70934DD-F65E-4FF6-B0DD-82F8BC974B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E34AE-E0DE-4C07-9D64-ABB329A3F8E9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0934DD-F65E-4FF6-B0DD-82F8BC974B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5BE34AE-E0DE-4C07-9D64-ABB329A3F8E9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70934DD-F65E-4FF6-B0DD-82F8BC974B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5BE34AE-E0DE-4C07-9D64-ABB329A3F8E9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70934DD-F65E-4FF6-B0DD-82F8BC974B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E34AE-E0DE-4C07-9D64-ABB329A3F8E9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0934DD-F65E-4FF6-B0DD-82F8BC974B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E34AE-E0DE-4C07-9D64-ABB329A3F8E9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70934DD-F65E-4FF6-B0DD-82F8BC974B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5BE34AE-E0DE-4C07-9D64-ABB329A3F8E9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70934DD-F65E-4FF6-B0DD-82F8BC974B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5BE34AE-E0DE-4C07-9D64-ABB329A3F8E9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70934DD-F65E-4FF6-B0DD-82F8BC974B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B5BE34AE-E0DE-4C07-9D64-ABB329A3F8E9}" type="datetimeFigureOut">
              <a:rPr lang="ru-RU" smtClean="0"/>
              <a:pPr/>
              <a:t>30.04.2013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470934DD-F65E-4FF6-B0DD-82F8BC974B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949280"/>
            <a:ext cx="8892480" cy="90872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/>
              <a:t>17 июля 1942 — 2 февраля 1943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936104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Сталинградская битва</a:t>
            </a:r>
            <a:endParaRPr lang="ru-RU" sz="6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948264" y="1484784"/>
            <a:ext cx="164790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dirty="0" smtClean="0"/>
              <a:t>70</a:t>
            </a:r>
          </a:p>
          <a:p>
            <a:r>
              <a:rPr lang="ru-RU" sz="7200" b="1" dirty="0" smtClean="0"/>
              <a:t>лет</a:t>
            </a:r>
            <a:endParaRPr lang="ru-RU" sz="7200" dirty="0"/>
          </a:p>
        </p:txBody>
      </p:sp>
      <p:pic>
        <p:nvPicPr>
          <p:cNvPr id="7" name="Рисунок 6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1124744"/>
            <a:ext cx="4680520" cy="3510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0498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896144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/>
              <a:t>Солдатский вещмешок</a:t>
            </a:r>
            <a:endParaRPr lang="ru-RU" sz="4800" b="1" dirty="0"/>
          </a:p>
        </p:txBody>
      </p:sp>
      <p:pic>
        <p:nvPicPr>
          <p:cNvPr id="6" name="Содержимое 5" descr="2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763688" y="1844824"/>
            <a:ext cx="5713413" cy="4249351"/>
          </a:xfrm>
        </p:spPr>
      </p:pic>
    </p:spTree>
    <p:extLst>
      <p:ext uri="{BB962C8B-B14F-4D97-AF65-F5344CB8AC3E}">
        <p14:creationId xmlns:p14="http://schemas.microsoft.com/office/powerpoint/2010/main" xmlns="" val="2229518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/>
              <a:t> Снайпер Василий Зайцев </a:t>
            </a:r>
            <a:endParaRPr lang="ru-RU" sz="4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8384" y="0"/>
            <a:ext cx="1115616" cy="201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3.jpg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tretch>
            <a:fillRect/>
          </a:stretch>
        </p:blipFill>
        <p:spPr>
          <a:xfrm>
            <a:off x="1043608" y="1916832"/>
            <a:ext cx="7061430" cy="4104456"/>
          </a:xfrm>
        </p:spPr>
      </p:pic>
    </p:spTree>
    <p:extLst>
      <p:ext uri="{BB962C8B-B14F-4D97-AF65-F5344CB8AC3E}">
        <p14:creationId xmlns:p14="http://schemas.microsoft.com/office/powerpoint/2010/main" xmlns="" val="30958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Связист Матвей Путилов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0450" y="0"/>
            <a:ext cx="1063550" cy="192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4.jpg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tretch>
            <a:fillRect/>
          </a:stretch>
        </p:blipFill>
        <p:spPr>
          <a:xfrm>
            <a:off x="899592" y="1556792"/>
            <a:ext cx="7343233" cy="4176464"/>
          </a:xfrm>
        </p:spPr>
      </p:pic>
    </p:spTree>
    <p:extLst>
      <p:ext uri="{BB962C8B-B14F-4D97-AF65-F5344CB8AC3E}">
        <p14:creationId xmlns:p14="http://schemas.microsoft.com/office/powerpoint/2010/main" xmlns="" val="421331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Танкист Иван </a:t>
            </a:r>
            <a:r>
              <a:rPr lang="ru-RU" sz="4400" b="1" dirty="0" err="1" smtClean="0">
                <a:solidFill>
                  <a:srgbClr val="FF0000"/>
                </a:solidFill>
              </a:rPr>
              <a:t>Малозёмов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0450" y="0"/>
            <a:ext cx="1063550" cy="1921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5.jpg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tretch>
            <a:fillRect/>
          </a:stretch>
        </p:blipFill>
        <p:spPr>
          <a:xfrm>
            <a:off x="1043608" y="1772816"/>
            <a:ext cx="7126565" cy="4320480"/>
          </a:xfrm>
        </p:spPr>
      </p:pic>
    </p:spTree>
    <p:extLst>
      <p:ext uri="{BB962C8B-B14F-4D97-AF65-F5344CB8AC3E}">
        <p14:creationId xmlns:p14="http://schemas.microsoft.com/office/powerpoint/2010/main" xmlns="" val="106343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824136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Полевая кухня</a:t>
            </a:r>
            <a:endParaRPr lang="ru-RU" sz="4800" b="1" dirty="0"/>
          </a:p>
        </p:txBody>
      </p:sp>
      <p:pic>
        <p:nvPicPr>
          <p:cNvPr id="5" name="Содержимое 4" descr="6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971600" y="1412775"/>
            <a:ext cx="7344816" cy="4774131"/>
          </a:xfrm>
        </p:spPr>
      </p:pic>
    </p:spTree>
    <p:extLst>
      <p:ext uri="{BB962C8B-B14F-4D97-AF65-F5344CB8AC3E}">
        <p14:creationId xmlns:p14="http://schemas.microsoft.com/office/powerpoint/2010/main" xmlns="" val="320228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4557" y="0"/>
            <a:ext cx="1689443" cy="336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5704012" y="1556793"/>
            <a:ext cx="3188468" cy="3960440"/>
          </a:xfrm>
        </p:spPr>
        <p:txBody>
          <a:bodyPr>
            <a:noAutofit/>
          </a:bodyPr>
          <a:lstStyle/>
          <a:p>
            <a:r>
              <a:rPr lang="ru-RU" sz="2800" b="1" dirty="0"/>
              <a:t>Поклон земле, суровой и прекрасной,</a:t>
            </a:r>
          </a:p>
          <a:p>
            <a:r>
              <a:rPr lang="ru-RU" sz="2800" b="1" dirty="0" smtClean="0"/>
              <a:t>Что </a:t>
            </a:r>
            <a:r>
              <a:rPr lang="ru-RU" sz="2800" b="1" dirty="0"/>
              <a:t>вечно будет людям дорога!</a:t>
            </a:r>
          </a:p>
          <a:p>
            <a:r>
              <a:rPr lang="ru-RU" sz="2800" b="1" dirty="0" smtClean="0"/>
              <a:t>Здесь </a:t>
            </a:r>
            <a:r>
              <a:rPr lang="ru-RU" sz="2800" b="1" dirty="0"/>
              <a:t>виден новый город – светлый, ясный,</a:t>
            </a:r>
          </a:p>
          <a:p>
            <a:r>
              <a:rPr lang="ru-RU" sz="2800" b="1" dirty="0" smtClean="0"/>
              <a:t>Степная </a:t>
            </a:r>
            <a:r>
              <a:rPr lang="ru-RU" sz="2800" b="1" dirty="0"/>
              <a:t>ширь и Волги берега.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b="1" dirty="0" smtClean="0">
                <a:cs typeface="Aharoni" pitchFamily="2" charset="-79"/>
              </a:rPr>
              <a:t>Волгоград</a:t>
            </a:r>
            <a:endParaRPr lang="ru-RU" sz="7200" b="1" dirty="0">
              <a:cs typeface="Aharoni" pitchFamily="2" charset="-79"/>
            </a:endParaRPr>
          </a:p>
        </p:txBody>
      </p:sp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628800"/>
            <a:ext cx="4969964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6390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b="1" dirty="0" smtClean="0"/>
              <a:t>У Р А – А – А !!!</a:t>
            </a:r>
            <a:endParaRPr lang="ru-RU" sz="6600" b="1" dirty="0"/>
          </a:p>
        </p:txBody>
      </p:sp>
      <p:pic>
        <p:nvPicPr>
          <p:cNvPr id="7" name="Рисунок 6" descr="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052736"/>
            <a:ext cx="6768752" cy="5448018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761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Другая 14">
      <a:dk1>
        <a:srgbClr val="D8D8D8"/>
      </a:dk1>
      <a:lt1>
        <a:srgbClr val="FF0000"/>
      </a:lt1>
      <a:dk2>
        <a:srgbClr val="7F7F7F"/>
      </a:dk2>
      <a:lt2>
        <a:srgbClr val="FFFF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605</TotalTime>
  <Words>63</Words>
  <Application>Microsoft Office PowerPoint</Application>
  <PresentationFormat>Экран (4:3)</PresentationFormat>
  <Paragraphs>16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Mylar</vt:lpstr>
      <vt:lpstr>Сталинградская битва</vt:lpstr>
      <vt:lpstr>Солдатский вещмешок</vt:lpstr>
      <vt:lpstr> Снайпер Василий Зайцев </vt:lpstr>
      <vt:lpstr>Связист Матвей Путилов</vt:lpstr>
      <vt:lpstr>Танкист Иван Малозёмов</vt:lpstr>
      <vt:lpstr>Полевая кухня</vt:lpstr>
      <vt:lpstr>Волгоград</vt:lpstr>
      <vt:lpstr>У Р А – А – А 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Сталинградская битва</dc:title>
  <dc:creator>1</dc:creator>
  <cp:lastModifiedBy>1</cp:lastModifiedBy>
  <cp:revision>27</cp:revision>
  <dcterms:created xsi:type="dcterms:W3CDTF">2013-02-07T12:53:37Z</dcterms:created>
  <dcterms:modified xsi:type="dcterms:W3CDTF">2013-04-30T00:45:14Z</dcterms:modified>
</cp:coreProperties>
</file>