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58BD"/>
    <a:srgbClr val="F27EE4"/>
    <a:srgbClr val="E71E0F"/>
    <a:srgbClr val="FA5A2E"/>
    <a:srgbClr val="F59DE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36BC4-E985-44E0-B405-FA284B5632D1}" type="datetimeFigureOut">
              <a:rPr lang="ru-RU" smtClean="0"/>
              <a:pPr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ACE58-1BCF-4C51-942F-554CEBAB0E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latin typeface="Arial Narrow" pitchFamily="34" charset="0"/>
              </a:rPr>
              <a:t>Экзотические цветы планеты</a:t>
            </a:r>
            <a:endParaRPr lang="ru-RU" sz="6600" dirty="0"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Презентацию подготовила ученица 1 Б класса Семёнова Екатерина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19256" cy="3312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Листья растения достаточно большие, тёмно-зелёного цвета. Цветы белые, а вот плоды растения похожи на «глазки» на красных ножках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E71E0F"/>
                </a:solidFill>
              </a:rPr>
              <a:t>«</a:t>
            </a:r>
            <a:r>
              <a:rPr lang="ru-RU" b="1" dirty="0">
                <a:solidFill>
                  <a:srgbClr val="E71E0F"/>
                </a:solidFill>
              </a:rPr>
              <a:t>Кукольные глазки» это ядовитое растение</a:t>
            </a:r>
            <a:r>
              <a:rPr lang="ru-RU" dirty="0">
                <a:solidFill>
                  <a:srgbClr val="E71E0F"/>
                </a:solidFill>
              </a:rPr>
              <a:t>.</a:t>
            </a:r>
          </a:p>
          <a:p>
            <a:pPr>
              <a:buNone/>
            </a:pPr>
            <a:r>
              <a:rPr lang="ru-RU" dirty="0"/>
              <a:t>Срывать, и есть его </a:t>
            </a:r>
            <a:r>
              <a:rPr lang="ru-RU" dirty="0" smtClean="0"/>
              <a:t>нельзя </a:t>
            </a:r>
            <a:r>
              <a:rPr lang="ru-RU" dirty="0"/>
              <a:t>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кукольные глазки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77072"/>
            <a:ext cx="4320480" cy="2627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кукольные глазки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573016"/>
            <a:ext cx="3478231" cy="284110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Летучая мышь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295232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 smtClean="0"/>
              <a:t>Это </a:t>
            </a:r>
            <a:r>
              <a:rPr lang="ru-RU" b="1" dirty="0"/>
              <a:t>тропическое растение, относится к семейству Т</a:t>
            </a:r>
            <a:r>
              <a:rPr lang="ru-RU" b="1" dirty="0" smtClean="0"/>
              <a:t>аковых. </a:t>
            </a:r>
            <a:r>
              <a:rPr lang="ru-RU" dirty="0" smtClean="0"/>
              <a:t>Летучая </a:t>
            </a:r>
            <a:r>
              <a:rPr lang="ru-RU" dirty="0"/>
              <a:t>мышь или Такка - удивительный и </a:t>
            </a:r>
            <a:r>
              <a:rPr lang="ru-RU" dirty="0" smtClean="0"/>
              <a:t>завораживающий цветок</a:t>
            </a:r>
            <a:r>
              <a:rPr lang="ru-RU" dirty="0"/>
              <a:t>. </a:t>
            </a:r>
            <a:r>
              <a:rPr lang="ru-RU" dirty="0" smtClean="0"/>
              <a:t> </a:t>
            </a:r>
            <a:r>
              <a:rPr lang="ru-RU" dirty="0"/>
              <a:t>За смешную форму цветков </a:t>
            </a:r>
            <a:r>
              <a:rPr lang="ru-RU" dirty="0" smtClean="0"/>
              <a:t>еще </a:t>
            </a:r>
            <a:r>
              <a:rPr lang="ru-RU" dirty="0"/>
              <a:t>называют «усы кота» или «черная лилия». Цветы этого растения почти черные похожи на крылья летучей мыши.  А «усы» напоминают мордочку животного.</a:t>
            </a:r>
          </a:p>
          <a:p>
            <a:endParaRPr lang="ru-RU" dirty="0"/>
          </a:p>
        </p:txBody>
      </p:sp>
      <p:pic>
        <p:nvPicPr>
          <p:cNvPr id="6" name="Рисунок 5" descr="летучая мышь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354590"/>
            <a:ext cx="4896544" cy="3503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36724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/>
              <a:t>Листья, цветы и  плоды этого растения употребляют в пищу</a:t>
            </a:r>
            <a:r>
              <a:rPr lang="ru-RU" dirty="0"/>
              <a:t>, из </a:t>
            </a:r>
            <a:r>
              <a:rPr lang="ru-RU" dirty="0" smtClean="0"/>
              <a:t>стеблей </a:t>
            </a:r>
            <a:r>
              <a:rPr lang="ru-RU" dirty="0"/>
              <a:t>делают шляпы и рыболовные снасти, из корней </a:t>
            </a:r>
            <a:r>
              <a:rPr lang="ru-RU" dirty="0" smtClean="0"/>
              <a:t>готовят </a:t>
            </a:r>
            <a:r>
              <a:rPr lang="ru-RU" dirty="0"/>
              <a:t>муку для выпечки хлеба. И даже </a:t>
            </a:r>
            <a:r>
              <a:rPr lang="ru-RU" dirty="0" smtClean="0"/>
              <a:t>сладости</a:t>
            </a:r>
            <a:r>
              <a:rPr lang="ru-RU" dirty="0"/>
              <a:t>: пастилу, </a:t>
            </a:r>
            <a:r>
              <a:rPr lang="ru-RU" dirty="0" smtClean="0"/>
              <a:t>халву. Это</a:t>
            </a:r>
            <a:r>
              <a:rPr lang="ru-RU" dirty="0"/>
              <a:t>, одно из немногих растений которое, любит тень и остается </a:t>
            </a:r>
            <a:r>
              <a:rPr lang="ru-RU" dirty="0" smtClean="0"/>
              <a:t>зеленым  </a:t>
            </a:r>
            <a:r>
              <a:rPr lang="ru-RU" dirty="0"/>
              <a:t>круглый год. 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  <p:pic>
        <p:nvPicPr>
          <p:cNvPr id="4" name="Рисунок 3" descr="летучая мыш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429000"/>
            <a:ext cx="4860616" cy="3237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Спасибо за внимание !</a:t>
            </a:r>
            <a:endParaRPr lang="ru-RU" sz="8000" dirty="0"/>
          </a:p>
        </p:txBody>
      </p:sp>
      <p:pic>
        <p:nvPicPr>
          <p:cNvPr id="5" name="Рисунок 4" descr="4.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4365104"/>
            <a:ext cx="2492896" cy="249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4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latin typeface="Gabriola" pitchFamily="82" charset="0"/>
              </a:rPr>
              <a:t>Экзотические цветы планеты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b="1" dirty="0">
                <a:latin typeface="Monotype Corsiva" pitchFamily="66" charset="0"/>
              </a:rPr>
              <a:t> </a:t>
            </a:r>
            <a:endParaRPr lang="ru-RU" sz="2600" dirty="0">
              <a:latin typeface="Monotype Corsiva" pitchFamily="66" charset="0"/>
            </a:endParaRPr>
          </a:p>
          <a:p>
            <a:pPr>
              <a:buNone/>
            </a:pPr>
            <a:r>
              <a:rPr lang="en-US" sz="2600" b="1" dirty="0">
                <a:latin typeface="Monotype Corsiva" pitchFamily="66" charset="0"/>
              </a:rPr>
              <a:t> </a:t>
            </a:r>
            <a:r>
              <a:rPr lang="ru-RU" sz="2600" b="1" dirty="0" smtClean="0">
                <a:latin typeface="Monotype Corsiva" pitchFamily="66" charset="0"/>
              </a:rPr>
              <a:t>В природе их сохранилось не так уж много. </a:t>
            </a:r>
            <a:endParaRPr lang="ru-RU" sz="26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600" b="1" dirty="0" smtClean="0">
                <a:latin typeface="Monotype Corsiva" pitchFamily="66" charset="0"/>
              </a:rPr>
              <a:t>Но, если мы очень захотим, то сумеем увидеть </a:t>
            </a:r>
            <a:endParaRPr lang="ru-RU" sz="26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600" b="1" dirty="0" smtClean="0">
                <a:latin typeface="Monotype Corsiva" pitchFamily="66" charset="0"/>
              </a:rPr>
              <a:t>эту красоту своими глазами.</a:t>
            </a:r>
            <a:r>
              <a:rPr lang="en-US" sz="2600" b="1" dirty="0" smtClean="0">
                <a:latin typeface="Monotype Corsiva" pitchFamily="66" charset="0"/>
              </a:rPr>
              <a:t> </a:t>
            </a:r>
            <a:endParaRPr lang="ru-RU" sz="26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600" b="1" dirty="0" smtClean="0">
                <a:latin typeface="Monotype Corsiva" pitchFamily="66" charset="0"/>
              </a:rPr>
              <a:t>Эти растения напоминают нам, какой наш </a:t>
            </a:r>
            <a:endParaRPr lang="ru-RU" sz="26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600" b="1" dirty="0" smtClean="0">
                <a:latin typeface="Monotype Corsiva" pitchFamily="66" charset="0"/>
              </a:rPr>
              <a:t>мир удивительный и прекрасный. </a:t>
            </a:r>
            <a:endParaRPr lang="ru-RU" sz="26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Его нужно любить и беречь!</a:t>
            </a:r>
            <a:endParaRPr lang="ru-RU" sz="28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Рисунок 4" descr="венерина мухоловка цвет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4293096"/>
            <a:ext cx="1593669" cy="1564930"/>
          </a:xfrm>
          <a:prstGeom prst="rect">
            <a:avLst/>
          </a:prstGeom>
          <a:ln w="228600" cap="sq" cmpd="thickThin">
            <a:solidFill>
              <a:schemeClr val="bg2">
                <a:lumMod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91 -0.03006 C 0.11302 -0.02752 0.1177 -0.02567 0.13142 -0.03006 C 0.13454 -0.03099 0.13836 -0.0555 0.14062 -0.06337 C 0.14201 -0.07493 0.14513 -0.08464 0.14826 -0.09459 C 0.15086 -0.11748 0.14861 -0.09991 0.1585 -0.14454 C 0.16076 -0.15495 0.16128 -0.1672 0.16354 -0.17761 C 0.16909 -0.20097 0.17361 -0.22456 0.17882 -0.24792 C 0.18038 -0.25509 0.1809 -0.26411 0.18229 -0.27174 C 0.18385 -0.29163 0.18784 -0.3166 0.18819 -0.33626 C 0.18854 -0.35661 0.18819 -0.37696 0.18819 -0.39708 " pathEditMode="relative" rAng="0" ptsTypes="fffffffffA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>
                <a:latin typeface="Monotype Corsiva" pitchFamily="66" charset="0"/>
              </a:rPr>
              <a:t>Венерин башмачок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/>
              <a:t>- это красивый цветок из семейства </a:t>
            </a:r>
            <a:r>
              <a:rPr lang="ru-RU" sz="2800" b="1" dirty="0" smtClean="0"/>
              <a:t>Орхидных.</a:t>
            </a:r>
            <a:r>
              <a:rPr lang="ru-RU" sz="2800" dirty="0"/>
              <a:t> </a:t>
            </a:r>
          </a:p>
          <a:p>
            <a:pPr>
              <a:buNone/>
            </a:pPr>
            <a:r>
              <a:rPr lang="ru-RU" sz="2800" dirty="0"/>
              <a:t>Этот красивый и редкий цветок ещё называют — «Венерины  </a:t>
            </a:r>
            <a:r>
              <a:rPr lang="ru-RU" sz="2800" dirty="0" smtClean="0"/>
              <a:t>башмачки</a:t>
            </a:r>
            <a:r>
              <a:rPr lang="ru-RU" sz="2800" dirty="0"/>
              <a:t>», «туфельки Венеры», «башмачки леди», «</a:t>
            </a:r>
            <a:r>
              <a:rPr lang="ru-RU" sz="2800" dirty="0" smtClean="0"/>
              <a:t>цветки-</a:t>
            </a:r>
            <a:r>
              <a:rPr lang="ru-RU" sz="2800" dirty="0"/>
              <a:t> </a:t>
            </a:r>
            <a:r>
              <a:rPr lang="ru-RU" sz="2800" dirty="0" smtClean="0"/>
              <a:t>мокасины».</a:t>
            </a:r>
          </a:p>
          <a:p>
            <a:pPr>
              <a:buNone/>
            </a:pPr>
            <a:r>
              <a:rPr lang="ru-RU" sz="2800" dirty="0" smtClean="0"/>
              <a:t>Названия </a:t>
            </a:r>
            <a:r>
              <a:rPr lang="ru-RU" sz="2800" dirty="0"/>
              <a:t>эти связаны с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необычной </a:t>
            </a:r>
            <a:r>
              <a:rPr lang="ru-RU" sz="2800" dirty="0"/>
              <a:t>формой </a:t>
            </a:r>
            <a:r>
              <a:rPr lang="ru-RU" sz="2800" dirty="0" smtClean="0"/>
              <a:t>цветка</a:t>
            </a:r>
            <a:r>
              <a:rPr lang="ru-RU" sz="2800" dirty="0"/>
              <a:t> </a:t>
            </a:r>
          </a:p>
          <a:p>
            <a:pPr>
              <a:buNone/>
            </a:pPr>
            <a:r>
              <a:rPr lang="ru-RU" sz="2800" dirty="0"/>
              <a:t>— один из </a:t>
            </a:r>
            <a:r>
              <a:rPr lang="ru-RU" sz="2800" dirty="0" smtClean="0"/>
              <a:t>лепестков</a:t>
            </a:r>
          </a:p>
          <a:p>
            <a:pPr>
              <a:buNone/>
            </a:pPr>
            <a:r>
              <a:rPr lang="ru-RU" sz="2800" dirty="0" smtClean="0"/>
              <a:t> имеет </a:t>
            </a:r>
            <a:r>
              <a:rPr lang="ru-RU" sz="2800" dirty="0"/>
              <a:t>форму </a:t>
            </a:r>
            <a:r>
              <a:rPr lang="ru-RU" sz="2800" b="1" dirty="0" smtClean="0"/>
              <a:t>туфельки</a:t>
            </a:r>
            <a:r>
              <a:rPr lang="ru-RU" sz="2800" dirty="0"/>
              <a:t>.  </a:t>
            </a:r>
          </a:p>
        </p:txBody>
      </p:sp>
      <p:pic>
        <p:nvPicPr>
          <p:cNvPr id="4" name="Рисунок 3" descr="Венерин башмачок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501008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9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 </a:t>
            </a:r>
          </a:p>
          <a:p>
            <a:pPr>
              <a:buNone/>
            </a:pPr>
            <a:r>
              <a:rPr lang="ru-RU" sz="2400" b="1" dirty="0"/>
              <a:t>У него интересная история</a:t>
            </a:r>
            <a:r>
              <a:rPr lang="ru-RU" sz="2400" dirty="0" smtClean="0"/>
              <a:t>:</a:t>
            </a:r>
          </a:p>
          <a:p>
            <a:pPr>
              <a:buNone/>
            </a:pPr>
            <a:r>
              <a:rPr lang="ru-RU" sz="2400" dirty="0" smtClean="0"/>
              <a:t>      Однажды </a:t>
            </a:r>
            <a:r>
              <a:rPr lang="ru-RU" sz="2400" dirty="0"/>
              <a:t>во </a:t>
            </a:r>
            <a:r>
              <a:rPr lang="ru-RU" sz="2400" dirty="0" smtClean="0"/>
              <a:t>время грозы </a:t>
            </a:r>
            <a:r>
              <a:rPr lang="ru-RU" sz="2400" dirty="0"/>
              <a:t>один крестьянин нашёл в </a:t>
            </a:r>
            <a:r>
              <a:rPr lang="ru-RU" sz="2400" dirty="0" smtClean="0"/>
              <a:t>грязи башмачок </a:t>
            </a:r>
            <a:r>
              <a:rPr lang="ru-RU" sz="2400" dirty="0"/>
              <a:t>богини Венеры. И </a:t>
            </a:r>
            <a:r>
              <a:rPr lang="ru-RU" sz="2400" dirty="0" smtClean="0"/>
              <a:t>как только</a:t>
            </a:r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dirty="0"/>
              <a:t>он взял его в руки, </a:t>
            </a:r>
            <a:r>
              <a:rPr lang="ru-RU" sz="2400" dirty="0" smtClean="0"/>
              <a:t>то </a:t>
            </a:r>
            <a:r>
              <a:rPr lang="ru-RU" sz="2400" dirty="0"/>
              <a:t>сразу </a:t>
            </a:r>
            <a:r>
              <a:rPr lang="ru-RU" sz="2400" dirty="0" smtClean="0"/>
              <a:t>же</a:t>
            </a:r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dirty="0"/>
              <a:t>превратился в цветок</a:t>
            </a:r>
            <a:r>
              <a:rPr lang="ru-RU" sz="2400" dirty="0" smtClean="0"/>
              <a:t>,</a:t>
            </a:r>
          </a:p>
          <a:p>
            <a:pPr>
              <a:buNone/>
            </a:pPr>
            <a:r>
              <a:rPr lang="ru-RU" sz="2400" dirty="0" smtClean="0"/>
              <a:t>      у которого </a:t>
            </a:r>
            <a:r>
              <a:rPr lang="ru-RU" sz="2400" dirty="0"/>
              <a:t>один из лепестков стал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похожим </a:t>
            </a:r>
            <a:r>
              <a:rPr lang="ru-RU" sz="2400" dirty="0"/>
              <a:t>на туфельку.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Венерин башмачок.jpg"/>
          <p:cNvPicPr>
            <a:picLocks noChangeAspect="1"/>
          </p:cNvPicPr>
          <p:nvPr/>
        </p:nvPicPr>
        <p:blipFill>
          <a:blip r:embed="rId2" cstate="print"/>
          <a:srcRect l="58590" t="861" r="15980" b="62600"/>
          <a:stretch>
            <a:fillRect/>
          </a:stretch>
        </p:blipFill>
        <p:spPr>
          <a:xfrm>
            <a:off x="5436096" y="3284984"/>
            <a:ext cx="273963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5-конечная звезда 6"/>
          <p:cNvSpPr/>
          <p:nvPr/>
        </p:nvSpPr>
        <p:spPr>
          <a:xfrm>
            <a:off x="5868144" y="980728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6372200" y="548680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7884368" y="404664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5292080" y="548680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4860032" y="908720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4499992" y="548680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3851920" y="836712"/>
            <a:ext cx="504056" cy="576064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3491880" y="476672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2987824" y="836712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2123728" y="764704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2627784" y="476672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1619672" y="476672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1043608" y="692696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539552" y="476672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7164288" y="476672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7524328" y="908720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6732240" y="836712"/>
            <a:ext cx="432048" cy="504056"/>
          </a:xfrm>
          <a:prstGeom prst="star5">
            <a:avLst>
              <a:gd name="adj" fmla="val 12165"/>
              <a:gd name="hf" fmla="val 105146"/>
              <a:gd name="vf" fmla="val 110557"/>
            </a:avLst>
          </a:prstGeom>
          <a:solidFill>
            <a:srgbClr val="F27E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31B"/>
                                      </p:to>
                                    </p:animClr>
                                    <p:set>
                                      <p:cBhvr>
                                        <p:cTn id="7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71338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/>
              <a:t>     Венерин </a:t>
            </a:r>
            <a:r>
              <a:rPr lang="ru-RU" sz="2800" dirty="0"/>
              <a:t>башмачок цветет 2 раза в год</a:t>
            </a:r>
            <a:r>
              <a:rPr lang="ru-RU" sz="2800" dirty="0" smtClean="0"/>
              <a:t>, </a:t>
            </a:r>
            <a:r>
              <a:rPr lang="ru-RU" sz="2800" dirty="0"/>
              <a:t>цветки его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долго не вянут. </a:t>
            </a:r>
          </a:p>
          <a:p>
            <a:pPr>
              <a:buNone/>
            </a:pPr>
            <a:r>
              <a:rPr lang="ru-RU" sz="2800" dirty="0" smtClean="0"/>
              <a:t>Срезанный венерин башмачок будет долго стоять в вазе </a:t>
            </a:r>
          </a:p>
          <a:p>
            <a:pPr>
              <a:buNone/>
            </a:pPr>
            <a:r>
              <a:rPr lang="ru-RU" sz="2800" dirty="0" smtClean="0"/>
              <a:t>и радовать своими красивыми цветками.</a:t>
            </a:r>
          </a:p>
          <a:p>
            <a:pPr>
              <a:buNone/>
            </a:pPr>
            <a:r>
              <a:rPr lang="ru-RU" sz="2800" dirty="0"/>
              <a:t> </a:t>
            </a:r>
            <a:r>
              <a:rPr lang="ru-RU" sz="2800" dirty="0" smtClean="0"/>
              <a:t>   Этот </a:t>
            </a:r>
            <a:r>
              <a:rPr lang="ru-RU" sz="2800" dirty="0"/>
              <a:t>красивый цветок </a:t>
            </a:r>
            <a:r>
              <a:rPr lang="ru-RU" sz="2800" dirty="0" smtClean="0"/>
              <a:t>любят</a:t>
            </a:r>
          </a:p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dirty="0"/>
              <a:t>срезать для букетов, </a:t>
            </a:r>
            <a:r>
              <a:rPr lang="ru-RU" sz="2800" dirty="0" smtClean="0"/>
              <a:t>поэтому</a:t>
            </a:r>
          </a:p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dirty="0"/>
              <a:t>он </a:t>
            </a:r>
            <a:r>
              <a:rPr lang="ru-RU" sz="2800" dirty="0" smtClean="0"/>
              <a:t>теперь </a:t>
            </a:r>
            <a:r>
              <a:rPr lang="ru-RU" sz="2800" dirty="0"/>
              <a:t>редко встречается.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И </a:t>
            </a:r>
            <a:r>
              <a:rPr lang="ru-RU" sz="2800" dirty="0"/>
              <a:t>поэтому занесён в </a:t>
            </a:r>
            <a:endParaRPr lang="ru-RU" sz="2800" dirty="0" smtClean="0"/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Красную </a:t>
            </a:r>
            <a:r>
              <a:rPr lang="ru-RU" sz="4000" dirty="0">
                <a:solidFill>
                  <a:srgbClr val="FF0000"/>
                </a:solidFill>
              </a:rPr>
              <a:t>книгу.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 descr="Венерин башмач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965940"/>
            <a:ext cx="4098032" cy="3631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Венерина мухоловка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4258816" cy="51125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dirty="0"/>
              <a:t>это хищное растение из семейства </a:t>
            </a:r>
            <a:r>
              <a:rPr lang="ru-RU" dirty="0" smtClean="0"/>
              <a:t>Росянковых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Растёт венерина мухоловка,  как в природе, так и дома. Цветы у </a:t>
            </a:r>
            <a:r>
              <a:rPr lang="ru-RU" dirty="0" smtClean="0"/>
              <a:t>нее крупные</a:t>
            </a:r>
            <a:r>
              <a:rPr lang="ru-RU" dirty="0"/>
              <a:t>, белые. После цветения образуются листья-ловушки, </a:t>
            </a:r>
            <a:r>
              <a:rPr lang="ru-RU" dirty="0" smtClean="0"/>
              <a:t>ими венерина </a:t>
            </a:r>
            <a:r>
              <a:rPr lang="ru-RU" dirty="0"/>
              <a:t>мухоловка и ловит насекомых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венерина мухолов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861048"/>
            <a:ext cx="2606502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венерина мухоловка цвето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1124744"/>
            <a:ext cx="2880320" cy="2828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6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332656"/>
            <a:ext cx="4283968" cy="65253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Питается </a:t>
            </a:r>
            <a:r>
              <a:rPr lang="ru-RU" dirty="0"/>
              <a:t>растение мухами, </a:t>
            </a:r>
            <a:r>
              <a:rPr lang="ru-RU" dirty="0" smtClean="0"/>
              <a:t>комарами</a:t>
            </a:r>
            <a:r>
              <a:rPr lang="ru-RU" dirty="0"/>
              <a:t>, пауками. </a:t>
            </a:r>
          </a:p>
          <a:p>
            <a:pPr>
              <a:buNone/>
            </a:pPr>
            <a:r>
              <a:rPr lang="ru-RU" dirty="0" smtClean="0"/>
              <a:t>       По </a:t>
            </a:r>
            <a:r>
              <a:rPr lang="ru-RU" dirty="0"/>
              <a:t>краям таких особенных листьев-ловушек располагаются </a:t>
            </a:r>
          </a:p>
          <a:p>
            <a:pPr>
              <a:buNone/>
            </a:pPr>
            <a:r>
              <a:rPr lang="ru-RU" dirty="0" smtClean="0"/>
              <a:t>       длинные </a:t>
            </a:r>
            <a:r>
              <a:rPr lang="ru-RU" dirty="0"/>
              <a:t>зубчики.</a:t>
            </a:r>
          </a:p>
          <a:p>
            <a:pPr>
              <a:buNone/>
            </a:pPr>
            <a:r>
              <a:rPr lang="ru-RU" dirty="0" smtClean="0"/>
              <a:t>       Когда </a:t>
            </a:r>
            <a:r>
              <a:rPr lang="ru-RU" dirty="0"/>
              <a:t>насекомое касается этих листьев,  венерина мухоловка очень </a:t>
            </a:r>
          </a:p>
          <a:p>
            <a:pPr>
              <a:buNone/>
            </a:pPr>
            <a:r>
              <a:rPr lang="ru-RU" dirty="0" smtClean="0"/>
              <a:t>       быстро</a:t>
            </a:r>
            <a:r>
              <a:rPr lang="ru-RU" dirty="0"/>
              <a:t>, захлопывает лист-ловушку. </a:t>
            </a:r>
          </a:p>
          <a:p>
            <a:pPr>
              <a:buNone/>
            </a:pPr>
            <a:r>
              <a:rPr lang="ru-RU" dirty="0" smtClean="0"/>
              <a:t>       </a:t>
            </a:r>
            <a:endParaRPr lang="ru-RU" dirty="0"/>
          </a:p>
        </p:txBody>
      </p:sp>
      <p:pic>
        <p:nvPicPr>
          <p:cNvPr id="9" name="Содержимое 8" descr="венерина мухоловка в действии.gif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484784"/>
            <a:ext cx="2763837" cy="227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венерина мухоловка с насекомы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501008"/>
            <a:ext cx="2664296" cy="2784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венерина мухоловка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6147" y="273051"/>
            <a:ext cx="2552038" cy="3042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324544" y="-603447"/>
            <a:ext cx="576064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3563888" cy="6858000"/>
          </a:xfrm>
        </p:spPr>
        <p:txBody>
          <a:bodyPr>
            <a:normAutofit/>
          </a:bodyPr>
          <a:lstStyle/>
          <a:p>
            <a:r>
              <a:rPr lang="ru-RU" sz="2000" dirty="0"/>
              <a:t> </a:t>
            </a:r>
            <a:endParaRPr lang="ru-RU" sz="2800" dirty="0"/>
          </a:p>
          <a:p>
            <a:r>
              <a:rPr lang="ru-RU" sz="2800" dirty="0"/>
              <a:t>За жизнь одна ловушка может поймать и переварить примерно </a:t>
            </a:r>
          </a:p>
          <a:p>
            <a:r>
              <a:rPr lang="ru-RU" sz="2800" dirty="0"/>
              <a:t>трех  насекомых.</a:t>
            </a:r>
          </a:p>
          <a:p>
            <a:r>
              <a:rPr lang="ru-RU" sz="2800" dirty="0"/>
              <a:t>Венерину Мухоловку можно выращивать и как комнатное</a:t>
            </a:r>
          </a:p>
          <a:p>
            <a:r>
              <a:rPr lang="ru-RU" sz="2800" dirty="0"/>
              <a:t>растение. Уход за ней не так уж сложен. </a:t>
            </a:r>
            <a:r>
              <a:rPr lang="ru-RU" sz="2800" dirty="0" smtClean="0"/>
              <a:t>Кормить</a:t>
            </a:r>
            <a:endParaRPr lang="ru-RU" sz="2800" dirty="0"/>
          </a:p>
          <a:p>
            <a:r>
              <a:rPr lang="ru-RU" sz="2800" dirty="0"/>
              <a:t>мухоловку можно мошками и комариками. </a:t>
            </a:r>
          </a:p>
          <a:p>
            <a:endParaRPr lang="ru-RU" dirty="0"/>
          </a:p>
        </p:txBody>
      </p:sp>
      <p:pic>
        <p:nvPicPr>
          <p:cNvPr id="8" name="Рисунок 7" descr="венерина мухолов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458220"/>
            <a:ext cx="3492500" cy="3067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Кукольные глазки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48680"/>
            <a:ext cx="3826768" cy="63093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 smtClean="0"/>
              <a:t>Это </a:t>
            </a:r>
            <a:r>
              <a:rPr lang="ru-RU" dirty="0"/>
              <a:t>необычное растение относится к семейству Лютиковых.</a:t>
            </a:r>
          </a:p>
          <a:p>
            <a:pPr>
              <a:buNone/>
            </a:pPr>
            <a:r>
              <a:rPr lang="ru-RU" dirty="0"/>
              <a:t>Название «кукольные глазки» это </a:t>
            </a:r>
            <a:r>
              <a:rPr lang="ru-RU" dirty="0" smtClean="0"/>
              <a:t>растение  получило </a:t>
            </a:r>
            <a:r>
              <a:rPr lang="ru-RU" dirty="0"/>
              <a:t>благодаря </a:t>
            </a:r>
          </a:p>
          <a:p>
            <a:pPr>
              <a:buNone/>
            </a:pPr>
            <a:r>
              <a:rPr lang="ru-RU" dirty="0"/>
              <a:t>своему необычному виду. Еще его называют Белый воронец.</a:t>
            </a:r>
          </a:p>
          <a:p>
            <a:pPr>
              <a:buNone/>
            </a:pPr>
            <a:r>
              <a:rPr lang="ru-RU" dirty="0"/>
              <a:t>На первый взгляд растение кажется необычным гостем с</a:t>
            </a:r>
          </a:p>
          <a:p>
            <a:pPr>
              <a:buNone/>
            </a:pPr>
            <a:r>
              <a:rPr lang="ru-RU" dirty="0"/>
              <a:t>других  планет.</a:t>
            </a:r>
          </a:p>
          <a:p>
            <a:endParaRPr lang="ru-RU" dirty="0"/>
          </a:p>
        </p:txBody>
      </p:sp>
      <p:pic>
        <p:nvPicPr>
          <p:cNvPr id="7" name="Рисунок 6" descr="кукольные глаз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196752"/>
            <a:ext cx="4101644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221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Экзотические цветы планеты</vt:lpstr>
      <vt:lpstr>  Экзотические цветы планеты </vt:lpstr>
      <vt:lpstr>Венерин башмачок </vt:lpstr>
      <vt:lpstr>Слайд 4</vt:lpstr>
      <vt:lpstr>Слайд 5</vt:lpstr>
      <vt:lpstr>Венерина мухоловка</vt:lpstr>
      <vt:lpstr>Слайд 7</vt:lpstr>
      <vt:lpstr>Слайд 8</vt:lpstr>
      <vt:lpstr>Кукольные глазки</vt:lpstr>
      <vt:lpstr>Слайд 10</vt:lpstr>
      <vt:lpstr>Летучая мышь</vt:lpstr>
      <vt:lpstr>Слайд 12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Экзотические цветы планеты</dc:title>
  <dc:creator>user</dc:creator>
  <cp:lastModifiedBy>user</cp:lastModifiedBy>
  <cp:revision>14</cp:revision>
  <dcterms:created xsi:type="dcterms:W3CDTF">2012-05-10T11:55:14Z</dcterms:created>
  <dcterms:modified xsi:type="dcterms:W3CDTF">2012-05-10T14:38:07Z</dcterms:modified>
</cp:coreProperties>
</file>