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4" r:id="rId3"/>
    <p:sldId id="266" r:id="rId4"/>
    <p:sldId id="271" r:id="rId5"/>
    <p:sldId id="265" r:id="rId6"/>
    <p:sldId id="267" r:id="rId7"/>
    <p:sldId id="269" r:id="rId8"/>
    <p:sldId id="270" r:id="rId9"/>
    <p:sldId id="268" r:id="rId10"/>
  </p:sldIdLst>
  <p:sldSz cx="9144000" cy="6858000" type="screen4x3"/>
  <p:notesSz cx="6858000" cy="9144000"/>
  <p:custDataLst>
    <p:tags r:id="rId1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69" autoAdjust="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FBA9B-F27B-4ECF-BC7D-A35CDEE68226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CF57CB5-33BF-418D-9647-15096B55A0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2000">
    <p:wheel spokes="8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FBA9B-F27B-4ECF-BC7D-A35CDEE68226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57CB5-33BF-418D-9647-15096B55A0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2000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FBA9B-F27B-4ECF-BC7D-A35CDEE68226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57CB5-33BF-418D-9647-15096B55A0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2000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FBA9B-F27B-4ECF-BC7D-A35CDEE68226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CF57CB5-33BF-418D-9647-15096B55A0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2000">
    <p:wheel spokes="8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FBA9B-F27B-4ECF-BC7D-A35CDEE68226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57CB5-33BF-418D-9647-15096B55A0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 advTm="12000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FBA9B-F27B-4ECF-BC7D-A35CDEE68226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57CB5-33BF-418D-9647-15096B55A0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2000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FBA9B-F27B-4ECF-BC7D-A35CDEE68226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CF57CB5-33BF-418D-9647-15096B55A0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 advClick="0" advTm="12000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FBA9B-F27B-4ECF-BC7D-A35CDEE68226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57CB5-33BF-418D-9647-15096B55A0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2000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FBA9B-F27B-4ECF-BC7D-A35CDEE68226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57CB5-33BF-418D-9647-15096B55A0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2000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FBA9B-F27B-4ECF-BC7D-A35CDEE68226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57CB5-33BF-418D-9647-15096B55A0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2000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FBA9B-F27B-4ECF-BC7D-A35CDEE68226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57CB5-33BF-418D-9647-15096B55A0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 advClick="0" advTm="12000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D2FBA9B-F27B-4ECF-BC7D-A35CDEE68226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CF57CB5-33BF-418D-9647-15096B55A0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 advClick="0" advTm="12000">
    <p:wheel spokes="8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52;&#1045;&#1058;&#1054;&#1044;&#1048;&#1050;&#1040;\&#1050;&#1086;&#1085;&#1092;&#1077;&#1088;&#1077;&#1085;&#1094;&#1080;&#1103;\&#1048;&#1085;&#1090;&#1077;&#1088;&#1072;&#1082;&#1090;&#1080;&#1074;&#1085;&#1072;&#1103;%20&#1092;&#1080;&#1079;&#1084;&#1080;&#1085;&#1091;&#1090;&#1082;&#1072;\detskie_pesni_-_pesenka_o_lete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>
          <a:xfrm>
            <a:off x="467544" y="404664"/>
            <a:ext cx="8458200" cy="698376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Интерактивная </a:t>
            </a:r>
            <a:r>
              <a:rPr lang="ru-RU" sz="4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физминутка</a:t>
            </a:r>
            <a:endParaRPr lang="ru-RU" sz="4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одзаголовок 13"/>
          <p:cNvSpPr txBox="1">
            <a:spLocks/>
          </p:cNvSpPr>
          <p:nvPr/>
        </p:nvSpPr>
        <p:spPr>
          <a:xfrm>
            <a:off x="395536" y="5373216"/>
            <a:ext cx="8458200" cy="1058416"/>
          </a:xfrm>
          <a:prstGeom prst="rect">
            <a:avLst/>
          </a:prstGeom>
        </p:spPr>
        <p:txBody>
          <a:bodyPr vert="horz" anchor="b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Леденева Евгения Александровна, </a:t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380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ГБОУ школа </a:t>
            </a:r>
            <a:r>
              <a:rPr kumimoji="0" lang="ru-RU" sz="380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№527</a:t>
            </a:r>
            <a:r>
              <a:rPr kumimoji="0" lang="ru-RU" sz="380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ru-RU" sz="380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Невского района Санкт-Петербурга</a:t>
            </a:r>
            <a:endParaRPr kumimoji="0" lang="ru-RU" sz="38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6" name="Подзаголовок 13"/>
          <p:cNvSpPr txBox="1">
            <a:spLocks/>
          </p:cNvSpPr>
          <p:nvPr/>
        </p:nvSpPr>
        <p:spPr>
          <a:xfrm>
            <a:off x="1043608" y="2636912"/>
            <a:ext cx="7560840" cy="1647800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КОЛОБОК</a:t>
            </a:r>
            <a:r>
              <a:rPr kumimoji="0" lang="ru-RU" sz="7200" b="1" i="0" u="none" strike="noStrike" kern="1200" cap="none" spc="0" normalizeH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br>
              <a:rPr kumimoji="0" lang="ru-RU" sz="7200" b="1" i="0" u="none" strike="noStrike" kern="1200" cap="none" spc="0" normalizeH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7200" b="1" i="0" u="none" strike="noStrike" kern="1200" cap="none" spc="0" normalizeH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и лето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7" name="Рисунок 16" descr="8d3ff54d1020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3212976"/>
            <a:ext cx="1956867" cy="2168420"/>
          </a:xfrm>
          <a:prstGeom prst="rect">
            <a:avLst/>
          </a:prstGeom>
        </p:spPr>
      </p:pic>
      <p:pic>
        <p:nvPicPr>
          <p:cNvPr id="8" name="detskie_pesni_-_pesenka_o_let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2483768" y="429309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3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4832389_20ff713f375f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620"/>
            <a:ext cx="9144000" cy="6865035"/>
          </a:xfrm>
        </p:spPr>
      </p:pic>
      <p:pic>
        <p:nvPicPr>
          <p:cNvPr id="6" name="Рисунок 5" descr="732993-4a877233ad20c17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3728" y="2780928"/>
            <a:ext cx="4127792" cy="3746231"/>
          </a:xfrm>
          <a:prstGeom prst="rect">
            <a:avLst/>
          </a:prstGeom>
        </p:spPr>
      </p:pic>
    </p:spTree>
  </p:cSld>
  <p:clrMapOvr>
    <a:masterClrMapping/>
  </p:clrMapOvr>
  <p:transition spd="med" advClick="0" advTm="12000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4832389_20ff713f375f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620"/>
            <a:ext cx="9144000" cy="6865035"/>
          </a:xfrm>
        </p:spPr>
      </p:pic>
      <p:pic>
        <p:nvPicPr>
          <p:cNvPr id="5" name="Рисунок 4" descr="9caa2501d52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2537520"/>
            <a:ext cx="4917620" cy="4320480"/>
          </a:xfrm>
          <a:prstGeom prst="rect">
            <a:avLst/>
          </a:prstGeom>
        </p:spPr>
      </p:pic>
    </p:spTree>
  </p:cSld>
  <p:clrMapOvr>
    <a:masterClrMapping/>
  </p:clrMapOvr>
  <p:transition spd="med" advClick="0" advTm="11000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4832389_20ff713f375f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620"/>
            <a:ext cx="9144000" cy="6865035"/>
          </a:xfrm>
        </p:spPr>
      </p:pic>
      <p:pic>
        <p:nvPicPr>
          <p:cNvPr id="5" name="Рисунок 4" descr="a0aae258091b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2788564"/>
            <a:ext cx="4896544" cy="4371915"/>
          </a:xfrm>
          <a:prstGeom prst="rect">
            <a:avLst/>
          </a:prstGeom>
        </p:spPr>
      </p:pic>
    </p:spTree>
  </p:cSld>
  <p:clrMapOvr>
    <a:masterClrMapping/>
  </p:clrMapOvr>
  <p:transition spd="med" advClick="0" advTm="15000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4832389_20ff713f375f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620"/>
            <a:ext cx="9144000" cy="6865035"/>
          </a:xfrm>
        </p:spPr>
      </p:pic>
      <p:pic>
        <p:nvPicPr>
          <p:cNvPr id="9" name="Рисунок 8" descr="sports-52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7555" y="1412776"/>
            <a:ext cx="3190826" cy="4087124"/>
          </a:xfrm>
          <a:prstGeom prst="rect">
            <a:avLst/>
          </a:prstGeom>
        </p:spPr>
      </p:pic>
    </p:spTree>
  </p:cSld>
  <p:clrMapOvr>
    <a:masterClrMapping/>
  </p:clrMapOvr>
  <p:transition spd="med" advClick="0" advTm="11000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4832389_20ff713f375f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620"/>
            <a:ext cx="9144000" cy="6865035"/>
          </a:xfrm>
        </p:spPr>
      </p:pic>
      <p:pic>
        <p:nvPicPr>
          <p:cNvPr id="6" name="Рисунок 5" descr="8d259527170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3728" y="2780928"/>
            <a:ext cx="4032448" cy="4271661"/>
          </a:xfrm>
          <a:prstGeom prst="rect">
            <a:avLst/>
          </a:prstGeom>
        </p:spPr>
      </p:pic>
    </p:spTree>
  </p:cSld>
  <p:clrMapOvr>
    <a:masterClrMapping/>
  </p:clrMapOvr>
  <p:transition spd="med" advClick="0" advTm="6000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4832389_20ff713f375f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620"/>
            <a:ext cx="9144000" cy="6865035"/>
          </a:xfrm>
        </p:spPr>
      </p:pic>
      <p:pic>
        <p:nvPicPr>
          <p:cNvPr id="5" name="Рисунок 4" descr="9ad75c53ebc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2708920"/>
            <a:ext cx="4752528" cy="2943730"/>
          </a:xfrm>
          <a:prstGeom prst="rect">
            <a:avLst/>
          </a:prstGeom>
        </p:spPr>
      </p:pic>
    </p:spTree>
  </p:cSld>
  <p:clrMapOvr>
    <a:masterClrMapping/>
  </p:clrMapOvr>
  <p:transition spd="med" advClick="0" advTm="9000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4832389_20ff713f375f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620"/>
            <a:ext cx="9144000" cy="6865035"/>
          </a:xfrm>
        </p:spPr>
      </p:pic>
      <p:pic>
        <p:nvPicPr>
          <p:cNvPr id="5" name="Рисунок 4" descr="711f04e6e125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2" y="-326954"/>
            <a:ext cx="4032448" cy="6103164"/>
          </a:xfrm>
          <a:prstGeom prst="rect">
            <a:avLst/>
          </a:prstGeom>
        </p:spPr>
      </p:pic>
    </p:spTree>
  </p:cSld>
  <p:clrMapOvr>
    <a:masterClrMapping/>
  </p:clrMapOvr>
  <p:transition spd="med" advClick="0" advTm="10000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4832389_20ff713f375f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620"/>
            <a:ext cx="9144000" cy="6865035"/>
          </a:xfrm>
        </p:spPr>
      </p:pic>
      <p:pic>
        <p:nvPicPr>
          <p:cNvPr id="5" name="Рисунок 4" descr="605dc956da4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1057" y="2420888"/>
            <a:ext cx="4670550" cy="4896544"/>
          </a:xfrm>
          <a:prstGeom prst="rect">
            <a:avLst/>
          </a:prstGeom>
        </p:spPr>
      </p:pic>
    </p:spTree>
  </p:cSld>
  <p:clrMapOvr>
    <a:masterClrMapping/>
  </p:clrMapOvr>
  <p:transition spd="med" advClick="0" advTm="12000">
    <p:wheel spokes="8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2694313d692f4c622e5e3dcf7659cdfd85b181f9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206</TotalTime>
  <Words>8</Words>
  <Application>Microsoft Office PowerPoint</Application>
  <PresentationFormat>Экран (4:3)</PresentationFormat>
  <Paragraphs>4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Дмитрий</dc:creator>
  <cp:lastModifiedBy>Евгения</cp:lastModifiedBy>
  <cp:revision>39</cp:revision>
  <dcterms:created xsi:type="dcterms:W3CDTF">2012-11-15T00:53:03Z</dcterms:created>
  <dcterms:modified xsi:type="dcterms:W3CDTF">2013-04-06T07:35:49Z</dcterms:modified>
</cp:coreProperties>
</file>