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ван" initials="И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4B4EE-A6AF-46D9-853B-8BD1594DFA2C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E745C-097F-4DF7-8C03-1D69D0C76B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70BADA1-6815-4D64-8AA3-A1B272DA46B4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BE7492C-06F9-4392-8AAE-7307AAE09A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art-architecture.ru/tikal-stolica-carstva-majya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rt-architecture.ru/gyolchtalbryukke-goltzschtalbrucke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rugosvet.ru/enc/kultura_i_obrazovanie/izobrazitelnoe_iskusstvo/ORKSKI_SOBOR.html" TargetMode="External"/><Relationship Id="rId3" Type="http://schemas.openxmlformats.org/officeDocument/2006/relationships/hyperlink" Target="http://www.mosti.ru/&#1084;&#1086;&#1089;&#1090;-&#1075;&#1105;&#1083;&#1100;&#1095;&#1090;&#1072;&#1083;&#1100;&#1073;&#1088;&#1102;&#1082;&#1082;&#1077;/" TargetMode="External"/><Relationship Id="rId7" Type="http://schemas.openxmlformats.org/officeDocument/2006/relationships/hyperlink" Target="http://www.parthenon-house.ru/communication/forum/forum27/topic104/messages/" TargetMode="External"/><Relationship Id="rId12" Type="http://schemas.openxmlformats.org/officeDocument/2006/relationships/hyperlink" Target="http://arxitektor-proekt.com/eifeleva/2.html" TargetMode="External"/><Relationship Id="rId2" Type="http://schemas.openxmlformats.org/officeDocument/2006/relationships/hyperlink" Target="http://omyworld.ru/445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lubs.ya.ru/4611686018427419840/replies.xml?item_no=3" TargetMode="External"/><Relationship Id="rId11" Type="http://schemas.openxmlformats.org/officeDocument/2006/relationships/hyperlink" Target="http://imworld.ru/zdaniya-i-sooruzheniya/plotina-montichello.html" TargetMode="External"/><Relationship Id="rId5" Type="http://schemas.openxmlformats.org/officeDocument/2006/relationships/hyperlink" Target="http://ru.wikipedia.org/wiki/%CF%E5%ED%F2%E0%E3%EE%ED" TargetMode="External"/><Relationship Id="rId10" Type="http://schemas.openxmlformats.org/officeDocument/2006/relationships/hyperlink" Target="http://lifeglobe.net/blogs/details?id=902" TargetMode="External"/><Relationship Id="rId4" Type="http://schemas.openxmlformats.org/officeDocument/2006/relationships/hyperlink" Target="http://www.geografikplanet.ru/severnaya-amerika/gvatemala/711-tikalj.html" TargetMode="External"/><Relationship Id="rId9" Type="http://schemas.openxmlformats.org/officeDocument/2006/relationships/hyperlink" Target="http://nsn.taba.ru/blog/ctranimira/126899_Viaduk_Miyo_Millau__fr_le_Viaduc_de_Millau__vantovyy_dorozhnyy_most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rt-architecture.ru/pizanskaya-bashny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rt-architecture.ru/parfenon-v-akropol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rt-architecture.ru/jorkskij-sobor-york-minste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art-architecture.ru/viaduk-mij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rt-architecture.ru/plotina-guvera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art-architecture.ru/ejfeleva-bashny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rt-architecture.ru/plotina-montichell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rt-architecture.ru/pentago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1916832"/>
            <a:ext cx="8712968" cy="1470025"/>
          </a:xfrm>
        </p:spPr>
        <p:txBody>
          <a:bodyPr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Шедевры мировой архитектуры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365104"/>
            <a:ext cx="7992888" cy="13291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Выполнил: студент 1-го курса</a:t>
            </a:r>
          </a:p>
          <a:p>
            <a:pPr algn="ctr">
              <a:spcBef>
                <a:spcPts val="0"/>
              </a:spcBef>
            </a:pP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ОГБОУ СПО «Белгородский строительный колледж» Гиршфлид Иван</a:t>
            </a:r>
            <a:endParaRPr lang="ru-RU" sz="2400" b="1" i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9144000" cy="3545632"/>
            <a:chOff x="0" y="0"/>
            <a:chExt cx="9144000" cy="3545632"/>
          </a:xfrm>
        </p:grpSpPr>
        <p:pic>
          <p:nvPicPr>
            <p:cNvPr id="12290" name="Picture 2" descr="Перекидной календарь на 2011 год. Шедевры мировой архитектуры -  (Книга)"/>
            <p:cNvPicPr>
              <a:picLocks noChangeAspect="1" noChangeArrowheads="1"/>
            </p:cNvPicPr>
            <p:nvPr/>
          </p:nvPicPr>
          <p:blipFill>
            <a:blip r:embed="rId2" cstate="print"/>
            <a:srcRect l="3141" t="3956" r="49406" b="72904"/>
            <a:stretch>
              <a:fillRect/>
            </a:stretch>
          </p:blipFill>
          <p:spPr bwMode="auto">
            <a:xfrm>
              <a:off x="0" y="0"/>
              <a:ext cx="3059832" cy="184482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" name="Picture 2" descr="Перекидной календарь на 2011 год. Шедевры мировой архитектуры -  (Книга)"/>
            <p:cNvPicPr>
              <a:picLocks noChangeAspect="1" noChangeArrowheads="1"/>
            </p:cNvPicPr>
            <p:nvPr/>
          </p:nvPicPr>
          <p:blipFill>
            <a:blip r:embed="rId2" cstate="print"/>
            <a:srcRect l="48501" t="47311" r="3620" b="31012"/>
            <a:stretch>
              <a:fillRect/>
            </a:stretch>
          </p:blipFill>
          <p:spPr bwMode="auto">
            <a:xfrm>
              <a:off x="6012160" y="44624"/>
              <a:ext cx="3096344" cy="18002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Picture 2" descr="Перекидной календарь на 2011 год. Шедевры мировой архитектуры -  (Книга)"/>
            <p:cNvPicPr>
              <a:picLocks noChangeAspect="1" noChangeArrowheads="1"/>
            </p:cNvPicPr>
            <p:nvPr/>
          </p:nvPicPr>
          <p:blipFill>
            <a:blip r:embed="rId2" cstate="print"/>
            <a:srcRect l="49477" t="3956" r="3620" b="73464"/>
            <a:stretch>
              <a:fillRect/>
            </a:stretch>
          </p:blipFill>
          <p:spPr bwMode="auto">
            <a:xfrm>
              <a:off x="3059832" y="44624"/>
              <a:ext cx="3024336" cy="18002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8" name="Picture 2" descr="Перекидной календарь на 2011 год. Шедевры мировой архитектуры -  (Книга)"/>
            <p:cNvPicPr>
              <a:picLocks noChangeAspect="1" noChangeArrowheads="1"/>
            </p:cNvPicPr>
            <p:nvPr/>
          </p:nvPicPr>
          <p:blipFill>
            <a:blip r:embed="rId2" cstate="print"/>
            <a:srcRect l="3141" t="25633" r="71741" b="52130"/>
            <a:stretch>
              <a:fillRect/>
            </a:stretch>
          </p:blipFill>
          <p:spPr bwMode="auto">
            <a:xfrm>
              <a:off x="0" y="1772816"/>
              <a:ext cx="1619672" cy="177281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9" name="Picture 2" descr="Перекидной календарь на 2011 год. Шедевры мировой архитектуры -  (Книга)"/>
            <p:cNvPicPr>
              <a:picLocks noChangeAspect="1" noChangeArrowheads="1"/>
            </p:cNvPicPr>
            <p:nvPr/>
          </p:nvPicPr>
          <p:blipFill>
            <a:blip r:embed="rId2" cstate="print"/>
            <a:srcRect l="71335" t="67741" r="3620" b="10238"/>
            <a:stretch>
              <a:fillRect/>
            </a:stretch>
          </p:blipFill>
          <p:spPr bwMode="auto">
            <a:xfrm>
              <a:off x="7524328" y="1745432"/>
              <a:ext cx="1619672" cy="17555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52"/>
            <a:ext cx="8229600" cy="1399032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2"/>
              </a:rPr>
              <a:t>ТИКАЛЬ – СТОЛИЦА ЦАРСТВА МАЙЯ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1196752"/>
            <a:ext cx="3816424" cy="5400600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 майя 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Тикаль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существовал с 7 в. до н.э. до 10 в. н.э. То есть около 1700 лет. На языке майя слово “тикаль” означает “место, где слышны голоса духов”.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Предполагаемая численность населения города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Тикаль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около 100-200 тысяч человек, что для тех времён было крайне много. Для сравнения – в древней Москве по оценкам исследователей было от 15 до 20 тысяч жителей.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tikal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196752"/>
            <a:ext cx="4536504" cy="54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9903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/>
              </a:rPr>
              <a:t>ГЁЛЬЧТАЛЬБРЮККЕ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4536504" cy="5472608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just"/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Высота виадука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300" b="1" dirty="0" err="1" smtClean="0">
                <a:latin typeface="Times New Roman" pitchFamily="18" charset="0"/>
                <a:cs typeface="Times New Roman" pitchFamily="18" charset="0"/>
              </a:rPr>
              <a:t>Гёльчтальбрюкке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 78 метров, ширина – 23, и длина – 574 метра. Очень даже неплохо, учитывая, что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он был построен ещё в 19 веке, в 1846-1851 годах (что немаловажно – из 26 миллионов кирпичей). Сейчас это отрезок скоростной магистрали Дрезден-Нюрнберг.</a:t>
            </a:r>
          </a:p>
          <a:p>
            <a:pPr algn="just"/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Таких мостов в мире не так уж и много, а второго такого и подавно не найти. Настоящее произведение архитектурного искусства, выполняющее помимо этого и сугубо практические функции.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oltzschtalbrucke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124744"/>
            <a:ext cx="3917690" cy="5472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29768"/>
            <a:ext cx="8229600" cy="139903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Список литературы: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484784"/>
            <a:ext cx="8280920" cy="4247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http://omyworld.ru/4458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http://www.mosti.ru/</a:t>
            </a:r>
            <a:r>
              <a:rPr lang="ru-RU" dirty="0" err="1" smtClean="0">
                <a:hlinkClick r:id="rId3"/>
              </a:rPr>
              <a:t>мост-гёльчтальбрюкке</a:t>
            </a:r>
            <a:r>
              <a:rPr lang="ru-RU" dirty="0" smtClean="0">
                <a:hlinkClick r:id="rId3"/>
              </a:rPr>
              <a:t>/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http://www.geografikplanet.ru/severnaya-amerika/gvatemala/711-tikalj.html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5"/>
              </a:rPr>
              <a:t>http://ru.wikipedia.org/wiki/%CF%E5%ED%F2%E0%E3%EE%ED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6"/>
              </a:rPr>
              <a:t>http://clubs.ya.ru/4611686018427419840/replies.xml?item_no=3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7"/>
              </a:rPr>
              <a:t>http://www.parthenon-house.ru/communication/forum/forum27/topic104/messages/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8"/>
              </a:rPr>
              <a:t>http://www.krugosvet.ru/enc/kultura_i_obrazovanie/izobrazitelnoe_iskusstvo/ORKSKI_SOBOR.html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9"/>
              </a:rPr>
              <a:t>http://nsn.taba.ru/blog/ctranimira/126899_Viaduk_Miyo_Millau__fr_le_Viaduc_de_Millau__vantovyy_dorozhnyy_most.html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10"/>
              </a:rPr>
              <a:t>http://lifeglobe.net/blogs/details?id=902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11"/>
              </a:rPr>
              <a:t>http://imworld.ru/zdaniya-i-sooruzheniya/plotina-montichello.html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12"/>
              </a:rPr>
              <a:t>http://arxitektor-proekt.com/eifeleva/2.html</a:t>
            </a:r>
            <a:endParaRPr lang="ru-RU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5898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2"/>
              </a:rPr>
              <a:t>ПИЗАНСКАЯ «Падающая»БАШНЯ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1124744"/>
            <a:ext cx="5976664" cy="5472608"/>
          </a:xfr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Знаменитая пизанская “падающая” башня получила такое прозвище из-за довольно заметного наклона в сторону. Поэтому человеку, наблюдающему за ней со стороны кажется, что башня вот-вот упадёт. Однако, по “странному” стечению обстоятельств этого не происходит уже многие века.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Строительство началось 9 августа 1173, и продолжалось с перерывами до 1360 года. То есть в общей сложности 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Пизанская башня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строилась около 200 лет. А её возраст – 837 лет. И при этом она всё ещё твёрдо стоит на земле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Несмотря на расхожее заблуждение, такой значительный угол наклона не был специально предусмотрен конструкторами Пизанской башни. Однако, он проявился ещё в период строительства. Предположительно, это произошло из-за мягкости и размытия грунта, и недостаточно надёжного фундамента строения.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построенная без использования высокотехнологичного оборудования Пизанская башня – это ещё один яркий пример безграничных возможностей человека.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isatower010.jpg"/>
          <p:cNvPicPr>
            <a:picLocks noChangeAspect="1"/>
          </p:cNvPicPr>
          <p:nvPr/>
        </p:nvPicPr>
        <p:blipFill>
          <a:blip r:embed="rId3" cstate="print"/>
          <a:srcRect l="68509"/>
          <a:stretch>
            <a:fillRect/>
          </a:stretch>
        </p:blipFill>
        <p:spPr>
          <a:xfrm>
            <a:off x="218877" y="1124745"/>
            <a:ext cx="2480915" cy="55446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hlinkClick r:id="rId2"/>
              </a:rPr>
              <a:t>ПАРФЕНОН В АФИНАХ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1256"/>
            <a:ext cx="4824536" cy="5436096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just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Парфенон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храм богини Афины, расположенный в одноименном древнегреческом городе. Наиболее известный памятник античной архитектуры.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дошёл до нас сквозь века, однако внешние факторы всё же оказывали серьёзное воздействие на храм. </a:t>
            </a:r>
          </a:p>
          <a:p>
            <a:pPr algn="just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Парфенон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общепризнан не только как символ античности, но и как символ красоты в архитектуре вообще. Высота этого прекрасного памятника античной культуры – 18,5 метров.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arthenon016.jpg"/>
          <p:cNvPicPr>
            <a:picLocks noChangeAspect="1"/>
          </p:cNvPicPr>
          <p:nvPr/>
        </p:nvPicPr>
        <p:blipFill>
          <a:blip r:embed="rId3" cstate="print"/>
          <a:srcRect l="18248" r="8894" b="-39"/>
          <a:stretch>
            <a:fillRect/>
          </a:stretch>
        </p:blipFill>
        <p:spPr>
          <a:xfrm>
            <a:off x="5220072" y="1196752"/>
            <a:ext cx="3672408" cy="54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hlinkClick r:id="rId2"/>
              </a:rPr>
              <a:t>ЙОРКСКИЙ СОБОР</a:t>
            </a:r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/>
            </a:r>
            <a:b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268760"/>
            <a:ext cx="4608512" cy="5328592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Йоркский собор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один из самых знаменитых готических соборов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мире. Строился с 13 века на протяжении 250 лет 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Высота свода центральной башни Йоркского собора – 55 метров.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Йоркском соборе вообще уцелело больше средневековых витражей, чем в любом другом готическом храме Англии, и он заслуженно славится многоцветностью своего интерьера.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yorkminster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268760"/>
            <a:ext cx="3744416" cy="5285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hlinkClick r:id="rId2"/>
              </a:rPr>
              <a:t>ВИАДУК МИЙО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4104456" cy="5400600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Виадук Мийо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это самый высокий в мире транспортный мост. Находится во Франции. Проходит по долине реки Тарн, около города Мийо.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 из его опор имеет высоту 341 метр — немного выше, чем Эйфелева башня, и всего на 40 метров ниже, чем Эмпайр-стейт-билдинг в Нью-Йорке.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Опоры пилонов Виадука Мийо расположены на дне ущелья, что делает его самым высоким транспортным сооружением с точки зрения конструктива.</a:t>
            </a:r>
          </a:p>
          <a:p>
            <a:pPr algn="just">
              <a:spcBef>
                <a:spcPts val="0"/>
              </a:spcBef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akunamatata-by.ru/wp-content/uploads/2012/04/0_6695d_b3607395_XL.jpg"/>
          <p:cNvPicPr>
            <a:picLocks noChangeAspect="1" noChangeArrowheads="1"/>
          </p:cNvPicPr>
          <p:nvPr/>
        </p:nvPicPr>
        <p:blipFill>
          <a:blip r:embed="rId3" cstate="print"/>
          <a:srcRect l="25301" r="11953"/>
          <a:stretch>
            <a:fillRect/>
          </a:stretch>
        </p:blipFill>
        <p:spPr bwMode="auto">
          <a:xfrm>
            <a:off x="4499992" y="1124744"/>
            <a:ext cx="4464496" cy="53819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hlinkClick r:id="rId2"/>
              </a:rPr>
              <a:t>ПЛОТИНА ГУВЕРА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196752"/>
            <a:ext cx="4176464" cy="5400600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Плотина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названа в честь 31-го президента США Герберта Гувера. 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Высота плотины Гувера – 221 метр. Находится в полусотне километров от Лас-Вегаса, в нижнем течении реки Колорадо.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строительства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было использовано 3 330 000 кубических метров бетона и 49 000 000 долларов (учитывая, что доллар 30-х годов был более чем в 10 раз дороже сегодняшнего). Довольно впечатляюще выглядит и мост через каньон возле плотины Гувера.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uverDam005.jpg"/>
          <p:cNvPicPr>
            <a:picLocks noChangeAspect="1"/>
          </p:cNvPicPr>
          <p:nvPr/>
        </p:nvPicPr>
        <p:blipFill>
          <a:blip r:embed="rId3" cstate="print"/>
          <a:srcRect l="14832" r="22063"/>
          <a:stretch>
            <a:fillRect/>
          </a:stretch>
        </p:blipFill>
        <p:spPr>
          <a:xfrm>
            <a:off x="251520" y="1196752"/>
            <a:ext cx="4392488" cy="54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116632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2"/>
              </a:rPr>
              <a:t>ЭЙФЕЛЕВА БАШНЯ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4680520" cy="5472608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Эйфелева башня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лицо Парижа – столицы Франции, и самая узнаваемая французская достопримечательность.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Сейчас высота этой башни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составляет 324 метра за счёт того, что установлены антенны. Кстати, именно антенны и спасли башню от сноса – ведь она изначально возводилась, как временное сооружение. Через 20 лет Эйфелева башня должна была быть демонтирована.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Однако, поскольку в те времена активно шло внедрение радио, и на башню были установлены радиоантенны, сносить её не стали.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tampereclub.ru/uploads/posts/2011-12/1323265223_dostoprimechatelnosti-10.jpg"/>
          <p:cNvPicPr>
            <a:picLocks noChangeAspect="1" noChangeArrowheads="1"/>
          </p:cNvPicPr>
          <p:nvPr/>
        </p:nvPicPr>
        <p:blipFill>
          <a:blip r:embed="rId3" cstate="print"/>
          <a:srcRect l="29428" r="30997"/>
          <a:stretch>
            <a:fillRect/>
          </a:stretch>
        </p:blipFill>
        <p:spPr bwMode="auto">
          <a:xfrm>
            <a:off x="5076056" y="1124744"/>
            <a:ext cx="3816424" cy="5472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399032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algn="ctr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hlinkClick r:id="rId2"/>
              </a:rPr>
              <a:t>ПЛОТИНА МОНТИЧЕЛЛО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124744"/>
            <a:ext cx="4248472" cy="5400600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Плотина Монтичелло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знаменита своей огромной воронкой для водосброса, которую даже назвали “Дыра Славы”. Вода как будто проваливается сквозь землю.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Сегодня это воронкообразное сооружение является крупнейшим в мире водосливом, его глубина – 21 метр, диаметр входного отверстия – 21,6 м, внизу конус сужается до 8,4 м. </a:t>
            </a: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art-architecture.ru/wp-content/gallery/plotina-montichello/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4392488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4" name="Picture 4" descr="http://img-fotki.yandex.ru/get/4518/86038939.75/0_77316_e2386bae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861048"/>
            <a:ext cx="439248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9903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/>
              </a:rPr>
              <a:t>ПЕНТАГОН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4104456" cy="5472608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“пентагон”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переводе с греческого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обзачает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“пятиугольник”. Что полностью соответствует форме здания. Длина одной стороны Пентагона – 281 метр, а суммарная длина коридоров – 28 километров. А общая площадь всех этажей  - 604 квадратных километра.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entagon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124744"/>
            <a:ext cx="4352018" cy="5472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165</TotalTime>
  <Words>286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Шедевры мировой архитектуры</vt:lpstr>
      <vt:lpstr>ПИЗАНСКАЯ «Падающая»БАШНЯ </vt:lpstr>
      <vt:lpstr>ПАРФЕНОН В АФИНАХ </vt:lpstr>
      <vt:lpstr>ЙОРКСКИЙ СОБОР </vt:lpstr>
      <vt:lpstr>ВИАДУК МИЙО </vt:lpstr>
      <vt:lpstr>ПЛОТИНА ГУВЕРА </vt:lpstr>
      <vt:lpstr>ЭЙФЕЛЕВА БАШНЯ </vt:lpstr>
      <vt:lpstr>ПЛОТИНА МОНТИЧЕЛЛО </vt:lpstr>
      <vt:lpstr>ПЕНТАГОН </vt:lpstr>
      <vt:lpstr>ТИКАЛЬ – СТОЛИЦА ЦАРСТВА МАЙЯ </vt:lpstr>
      <vt:lpstr>ГЁЛЬЧТАЛЬБРЮККЕ </vt:lpstr>
      <vt:lpstr>Список литературы: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Шедевры мировой архитектуры</dc:title>
  <dc:creator>Иван</dc:creator>
  <cp:lastModifiedBy>Наталья</cp:lastModifiedBy>
  <cp:revision>60</cp:revision>
  <dcterms:created xsi:type="dcterms:W3CDTF">2012-11-28T17:32:10Z</dcterms:created>
  <dcterms:modified xsi:type="dcterms:W3CDTF">2012-12-03T15:02:57Z</dcterms:modified>
</cp:coreProperties>
</file>