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11F3815-86B2-45E1-B4F8-613E316A3B2A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F52DC6A-7018-41D1-B90F-B74FC45788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indoor.ru/articles/19307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80940"/>
            <a:ext cx="7772400" cy="178010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7000" b="1" dirty="0" smtClean="0">
                <a:ln>
                  <a:prstDash val="solid"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nabelle" pitchFamily="66" charset="0"/>
              </a:rPr>
              <a:t>Шедевры мировой архитектуры  </a:t>
            </a:r>
            <a:endParaRPr lang="ru-RU" sz="7000" b="1" dirty="0">
              <a:ln>
                <a:prstDash val="solid"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nabelle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9672" y="4509120"/>
            <a:ext cx="6400800" cy="132918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Выполнил: студент 1-го курса</a:t>
            </a:r>
          </a:p>
          <a:p>
            <a:pPr algn="r">
              <a:spcBef>
                <a:spcPts val="0"/>
              </a:spcBef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ОГБОУ СПО «Белгородский строительный колледж» Комардин Александр</a:t>
            </a:r>
            <a:endParaRPr lang="ru-RU" sz="2400" b="1" i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133751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708920"/>
            <a:ext cx="8640960" cy="3888432"/>
          </a:xfrm>
        </p:spPr>
        <p:txBody>
          <a:bodyPr>
            <a:normAutofit fontScale="85000" lnSpcReduction="20000"/>
          </a:bodyPr>
          <a:lstStyle/>
          <a:p>
            <a:pPr marL="0" indent="354013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Архитектор Моше Сафди спроектировал этот монреальский жилой комплекс во второй половине 60-х, к началу одной из самых крупных мировых выставок того времени «Экспо-67». Несмотря на то что в здании находятся частные апартаменты, оно по-прежнему остается популярной достопримечательностью. Мало того, что на неровную структуру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«Хабитат»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интересно просто смотреть, комплекс имеет еще и историческое архитектурное значение: он считается одним из самых известных зданий в Канаде. Главной целью архитектора было создание современного жилого комплекса, в котором учитывались бы преимущества загородной недвижимости: свежий воздух, свой сад и возможность уединиться. Построенный из камня, оставшегося от Старого Монреаля,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«Хабитат 67»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состоит из модульных частей, нагроможденных друг на друга, как детские кубики. Все апартаменты в этом комплексе имеют свой дизайн и собственный садик на крыше соседей снизу.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9209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«Хабитат 67», Канада</a:t>
            </a:r>
            <a:b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000" b="1" i="1" u="none" strike="noStrike" kern="1200" cap="none" spc="0" normalizeH="0" baseline="0" noProof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545848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habitat_67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2568006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2675467"/>
            <a:ext cx="7956872" cy="345069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hlinkClick r:id="rId2"/>
              </a:rPr>
              <a:t>http://images.yandex.ru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/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FFFF00"/>
                </a:solidFill>
                <a:hlinkClick r:id="rId3"/>
              </a:rPr>
              <a:t>ru.wikipedia.org/wiki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  <a:hlinkClick r:id="rId4"/>
              </a:rPr>
              <a:t>http://www.maindoor.ru/articles/19307.html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9209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Список литературы</a:t>
            </a:r>
            <a:b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000" b="1" i="1" u="none" strike="noStrike" kern="1200" cap="none" spc="0" normalizeH="0" baseline="0" noProof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716899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640960" cy="3744416"/>
          </a:xfrm>
        </p:spPr>
        <p:txBody>
          <a:bodyPr>
            <a:noAutofit/>
          </a:bodyPr>
          <a:lstStyle/>
          <a:p>
            <a:pPr marL="0" indent="354013" algn="just">
              <a:spcBef>
                <a:spcPts val="0"/>
              </a:spcBef>
              <a:buNone/>
            </a:pPr>
            <a:r>
              <a:rPr lang="vi-VN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Бурдж-Халифа</a:t>
            </a:r>
            <a:r>
              <a:rPr lang="vi-VN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vi-VN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небоскрёб</a:t>
            </a:r>
            <a:r>
              <a:rPr lang="vi-VN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напоминающий по форме сталагмит.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vi-VN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Торжественная </a:t>
            </a:r>
            <a:r>
              <a:rPr lang="vi-VN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церемония открытия состоялась 4 января 2010 года в крупнейшем городе Объединённых Арабских Эмиратов —</a:t>
            </a:r>
            <a:r>
              <a:rPr lang="vi-VN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Дубае. </a:t>
            </a:r>
            <a:endParaRPr lang="vi-VN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354013" algn="just">
              <a:spcBef>
                <a:spcPts val="0"/>
              </a:spcBef>
              <a:buNone/>
            </a:pPr>
            <a:r>
              <a:rPr lang="vi-VN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 21 июля 2007 года — самое высокое строение в мире. С 19 мая 2008 года — самое высокое когда-либо существовавшее сооружение в мире (до этого рекорд принадлежал упавшей в 1991 году Варшавской радиомачте). Точная высота сооружения составляет 828 </a:t>
            </a:r>
            <a:r>
              <a:rPr lang="vi-VN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vi-VN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(при количестве этажей — 163</a:t>
            </a:r>
            <a:r>
              <a:rPr lang="vi-VN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ru-RU" sz="2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самое красивое и невероятное здание мировой архитектуры, по моему мнению.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92096"/>
            <a:ext cx="8229600" cy="125272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000" b="1" i="1" dirty="0" err="1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Бурдж</a:t>
            </a:r>
            <a:r>
              <a:rPr lang="ru-RU" sz="5000" b="1" i="1" dirty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-Халифа</a:t>
            </a:r>
            <a:br>
              <a:rPr lang="ru-RU" sz="5000" b="1" i="1" dirty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000" b="1" i="1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01124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duba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9" r="-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480317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564904"/>
            <a:ext cx="8712968" cy="4248472"/>
          </a:xfrm>
        </p:spPr>
        <p:txBody>
          <a:bodyPr>
            <a:noAutofit/>
          </a:bodyPr>
          <a:lstStyle/>
          <a:p>
            <a:pPr marL="0" indent="354013" algn="just">
              <a:spcBef>
                <a:spcPts val="0"/>
              </a:spcBef>
              <a:buNone/>
            </a:pPr>
            <a:r>
              <a:rPr lang="ru-RU" sz="21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Деревня </a:t>
            </a:r>
            <a:r>
              <a:rPr lang="ru-RU" sz="21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Хилитла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затерянная в гористой сельве мексиканского штата Сан-Луис-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Потоси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хорошо известна среди художников, скульпторов, музыкантов и меценатов. Здесь находится сюрреалистический сад скульптур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Pozas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созданный эксцентричным английским миллионером и поэтом Эдвардом Джеймсом. </a:t>
            </a:r>
            <a:endParaRPr lang="en-US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Покровитель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 искусства вообще и сюрреалистов в частности, он прибыл сюда в конце 40-х годов прошлого столетия, влюбился в местные красочные пейзажи и остался в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Хилитле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всю жизнь. 35 лет архитектор-любитель увековечивал в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Pozas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свои головокружительные мечты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площади 40 га сад скульптур окружают природные водопады и ложи из тропических деревьев и орхидей. После смерти Джеймса в 1984 году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Pozas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открыли для туристов.</a:t>
            </a:r>
          </a:p>
          <a:p>
            <a:pPr algn="just">
              <a:spcBef>
                <a:spcPts val="0"/>
              </a:spcBef>
            </a:pPr>
            <a:endParaRPr lang="ru-RU" sz="2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9209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Сад скульптур </a:t>
            </a:r>
            <a:r>
              <a:rPr kumimoji="0" lang="en-US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Las </a:t>
            </a:r>
            <a:r>
              <a:rPr kumimoji="0" lang="en-US" sz="5000" b="1" i="1" u="none" strike="noStrike" kern="1200" cap="none" spc="0" normalizeH="0" baseline="0" noProof="0" dirty="0" err="1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Pozas</a:t>
            </a:r>
            <a: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000" b="1" i="1" u="none" strike="noStrike" kern="1200" cap="none" spc="0" normalizeH="0" baseline="0" noProof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043309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4803171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564904"/>
            <a:ext cx="8856984" cy="4104456"/>
          </a:xfrm>
        </p:spPr>
        <p:txBody>
          <a:bodyPr>
            <a:normAutofit fontScale="85000" lnSpcReduction="10000"/>
          </a:bodyPr>
          <a:lstStyle/>
          <a:p>
            <a:pPr marL="0" indent="354013" algn="just">
              <a:buNone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Милуоки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ранее известный исключительно как город пивоваров и промышленников, в настоящее время переживает второе рождение, добавляя в свою историю новые туристические достопримечательности и поистине архитектурные жемчужины. На берегу озера Мичиган, в восточной части Милуоки, расположен удивительный Музей изобразительных искусств, похожий на гигантскую сказочную белую птицу. Автором этого чуда является испанский архитектор Сантьяго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Калатрава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354013"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Легкую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динамичную конструкцию из стекла венчает архитектоническое сооружение в форме крыльев под названием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«Солнечный бриз»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Это главная изюминка белоснежного здания — своеобразные «крылья» раскрываются в солнечную погоду и складываются в пасмурную или просто на ночь. Размах раскрытых крыльев — 66 м.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Поражает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здание музея и разнообразием использованных материалов: от прозрачного стекла до каррарского мрамора, от древесины клена до бетона.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9209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i="1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Музей изобразительных искусств Милуоки</a:t>
            </a:r>
            <a:r>
              <a:rPr kumimoji="0" lang="ru-RU" sz="4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000" b="1" i="1" u="none" strike="noStrike" kern="1200" cap="none" spc="0" normalizeH="0" baseline="0" noProof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621895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78602279"/>
      </p:ext>
    </p:extLst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708920"/>
            <a:ext cx="8712967" cy="3816424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составлять рейтинг лучших образцов современной архитектуры, то голландский Роттердам, безусловно, займет в нем верхние строчки. Достаточно назвать мост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Erasmus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Бена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Эркеля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или еще строящийся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Market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Hall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Почти полностью разрушенный немецкими бомбардировщиками весной 1940 года, Роттердам не только восстал из руин, но и превратился в настоящий очаг инновационного дизайна. Из последних примеров — разноцветный гигантский тоннель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Market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Hall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площадью 100 тыс. м², в котором есть все: жилые апартаменты, рынок, магазины, рестораны и многое другое.</a:t>
            </a:r>
          </a:p>
          <a:p>
            <a:pPr algn="just"/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9209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Роттердам, Нидерланды</a:t>
            </a:r>
            <a:br>
              <a:rPr kumimoji="0" lang="ru-RU" sz="5000" b="1" i="1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000" b="1" i="1" u="none" strike="noStrike" kern="1200" cap="none" spc="0" normalizeH="0" baseline="0" noProof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0379917"/>
      </p:ext>
    </p:extLst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56463681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</TotalTime>
  <Words>522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Шедевры мировой архитектуры  </vt:lpstr>
      <vt:lpstr>Бурдж-Халифа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Шедевры мировой археректуры</dc:title>
  <dc:creator>admin</dc:creator>
  <cp:lastModifiedBy>Наталья</cp:lastModifiedBy>
  <cp:revision>42</cp:revision>
  <dcterms:created xsi:type="dcterms:W3CDTF">2012-11-26T14:05:28Z</dcterms:created>
  <dcterms:modified xsi:type="dcterms:W3CDTF">2012-12-03T14:52:24Z</dcterms:modified>
</cp:coreProperties>
</file>