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9" r:id="rId3"/>
    <p:sldId id="258" r:id="rId4"/>
    <p:sldId id="270" r:id="rId5"/>
    <p:sldId id="257" r:id="rId6"/>
    <p:sldId id="259" r:id="rId7"/>
    <p:sldId id="260" r:id="rId8"/>
    <p:sldId id="266" r:id="rId9"/>
    <p:sldId id="263" r:id="rId10"/>
    <p:sldId id="271" r:id="rId11"/>
    <p:sldId id="261" r:id="rId12"/>
    <p:sldId id="264" r:id="rId13"/>
    <p:sldId id="268" r:id="rId14"/>
    <p:sldId id="262" r:id="rId15"/>
    <p:sldId id="265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897DD-BD99-4F17-B2E2-32DEAA3DCE28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1DA2D-6597-4211-9122-90D2FD4F9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198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1DA2D-6597-4211-9122-90D2FD4F951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56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890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766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347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6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157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465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60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60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73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627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162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41840-5828-42F7-BEA0-E73C5F0BE54E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5E8AD-DD70-42EA-8C9D-D7BE18B87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354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37" y="260648"/>
            <a:ext cx="8712968" cy="223224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Магдагачинская районная детская общественная организация 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«Амурские ребята»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924944"/>
            <a:ext cx="7448872" cy="271385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Акция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«Планета добрых дел»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рамках тимуровского движения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2012 год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97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593" y="151139"/>
            <a:ext cx="3322712" cy="1045614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Встречи с ветеранами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2495" y="3342988"/>
            <a:ext cx="3168894" cy="23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5022497"/>
            <a:ext cx="2336824" cy="17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IMG_147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355555"/>
            <a:ext cx="3240360" cy="2409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Описание: C:\Users\учитель\Desktop\фото- школа\латченко\SAM_23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49" y="1412776"/>
            <a:ext cx="36004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Рисунок 4" descr="Описание: F:\DCIM\100OLYMP\P43000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188640"/>
            <a:ext cx="3921001" cy="294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066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616624" cy="562074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«Ветеран живет рядом»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1" name="Рисунок 2" descr="Описание: C:\Users\User\Desktop\Рома\SDC105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12219"/>
            <a:ext cx="3906346" cy="2633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D:\Photos\Школа\DSC0048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012" y="3881284"/>
            <a:ext cx="3506966" cy="2613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 descr="C:\Users\учитель\Desktop\фото- школа\латченко\SAM_22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3952" y="1012219"/>
            <a:ext cx="3933086" cy="257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5" descr="C:\Users\учитель\Desktop\фото- школа\латченко\SAM_229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06" y="3881284"/>
            <a:ext cx="3966368" cy="2703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2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7120" y="204856"/>
            <a:ext cx="5807463" cy="631856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«Ветеран живет рядом»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2" descr="C:\Users\учитель\Desktop\фото- школа\латченко\SAM_22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44624"/>
            <a:ext cx="2736304" cy="2051938"/>
          </a:xfrm>
          <a:prstGeom prst="rect">
            <a:avLst/>
          </a:prstGeom>
          <a:noFill/>
        </p:spPr>
      </p:pic>
      <p:pic>
        <p:nvPicPr>
          <p:cNvPr id="4" name="Рисунок 3" descr="C:\Documents and Settings\Администратор\Рабочий стол\песни\DSC0136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070593"/>
            <a:ext cx="4044513" cy="301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песни\DSC0138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797152"/>
            <a:ext cx="3017115" cy="190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песни\DSC0012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207" y="2265998"/>
            <a:ext cx="3816424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Ольга Кушимова\Desktop\фото школы 2012-13\забота 5А\IMG_394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31658" y="3645024"/>
            <a:ext cx="2407112" cy="28830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31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5184576" cy="490066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Праздничные мероприятия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DSC0051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6784" y="70480"/>
            <a:ext cx="2898231" cy="2160240"/>
          </a:xfrm>
          <a:prstGeom prst="rect">
            <a:avLst/>
          </a:prstGeom>
        </p:spPr>
      </p:pic>
      <p:pic>
        <p:nvPicPr>
          <p:cNvPr id="4" name="Рисунок 3" descr="C:\Users\Админ\Desktop\Новая папка\PIC_023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459" y="846109"/>
            <a:ext cx="2731733" cy="2078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Музейная гостиная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37112"/>
            <a:ext cx="3650527" cy="230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101_7155 обрез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708920"/>
            <a:ext cx="3024336" cy="2128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660232" y="2527156"/>
            <a:ext cx="2159020" cy="1368152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solidFill>
                  <a:schemeClr val="bg1"/>
                </a:solidFill>
              </a:rPr>
              <a:t>Работа в школьном музее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8" name="Picture 2" descr="C:\Users\Дети\Desktop\Лера\Проект по литер\SAM_066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096768"/>
            <a:ext cx="1709162" cy="116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Ольга Кушимова\Desktop\12\SAM_449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3888" y="846109"/>
            <a:ext cx="1748689" cy="1586212"/>
          </a:xfrm>
          <a:prstGeom prst="rect">
            <a:avLst/>
          </a:prstGeom>
          <a:noFill/>
        </p:spPr>
      </p:pic>
      <p:pic>
        <p:nvPicPr>
          <p:cNvPr id="10" name="Picture 2" descr="C:\Users\Ольга Кушимова\Desktop\12\IMG_176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01661" y="4286779"/>
            <a:ext cx="3278708" cy="24590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59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780928"/>
            <a:ext cx="2379200" cy="1224136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«Чистый поселок»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D:\Photos\Школа\PIC_250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08520"/>
            <a:ext cx="3384376" cy="2222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Photos\Школа\DSC0049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35519"/>
            <a:ext cx="3343071" cy="230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\Desktop\апрель-май\SAM_129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9998" y="4462408"/>
            <a:ext cx="2807166" cy="215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песни\DSC0011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667130"/>
            <a:ext cx="2763801" cy="204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Photos\Школа\PIC_2487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58" y="2368555"/>
            <a:ext cx="3412222" cy="2325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на школьном дворе Хлынова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574097"/>
            <a:ext cx="2599210" cy="1960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Рисунок 2" descr="Описание: C:\Users\User\Desktop\Новая папка (2)\фотографии школа\100_323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53826"/>
            <a:ext cx="2838450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98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116632"/>
            <a:ext cx="4716016" cy="64807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«Школьный двор»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3" descr="C:\Users\учитель\Desktop\фото- школа\P53000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708" y="188640"/>
            <a:ext cx="3503613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забор  10кл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330" y="4534173"/>
            <a:ext cx="3312368" cy="2235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DSC0353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069" y="1124744"/>
            <a:ext cx="4248472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1" descr="IMGA046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168262"/>
            <a:ext cx="4211960" cy="245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4" descr="Описание: C:\Users\учитель\Desktop\фото- школа\P53000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264345"/>
            <a:ext cx="3381375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1" descr="Описание: C:\Users\123\Desktop\документы - школа\сайт школы\Фото посади дерево\DSC0459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140968"/>
            <a:ext cx="213864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35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5760640" cy="706090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«Вожатская работа»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2" name="Picture 2" descr="DSC0362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4464497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Музейная гостиная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212976"/>
            <a:ext cx="4176464" cy="313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93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МРДОО «Амурские ребята»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На протяжении 19 лет в Магдагачинском районе действует районная детская общественная организация «Амурские ребята», которая объединяет 13 первичных детских школьных общественных организаций, созданных на базе всех общеобразовательных учреждений района. Общая численность МРДОО «Амурские ребята</a:t>
            </a:r>
            <a:r>
              <a:rPr lang="ru-RU" dirty="0" smtClean="0">
                <a:solidFill>
                  <a:schemeClr val="bg1"/>
                </a:solidFill>
              </a:rPr>
              <a:t>» в 2012 году составила </a:t>
            </a:r>
            <a:r>
              <a:rPr lang="ru-RU" dirty="0">
                <a:solidFill>
                  <a:schemeClr val="bg1"/>
                </a:solidFill>
              </a:rPr>
              <a:t>2619 учащихся от 7 до 17 </a:t>
            </a:r>
            <a:r>
              <a:rPr lang="ru-RU" dirty="0" smtClean="0">
                <a:solidFill>
                  <a:schemeClr val="bg1"/>
                </a:solidFill>
              </a:rPr>
              <a:t>лет.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6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Основными направлениями деятельности МРДОО «Амурские ребята" являются: </a:t>
            </a:r>
            <a:r>
              <a:rPr lang="ru-RU" sz="1800" b="1" dirty="0">
                <a:solidFill>
                  <a:schemeClr val="bg1"/>
                </a:solidFill>
              </a:rPr>
              <a:t/>
            </a:r>
            <a:br>
              <a:rPr lang="ru-RU" sz="1800" b="1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/>
            </a:r>
            <a:br>
              <a:rPr lang="ru-RU" sz="1800" dirty="0">
                <a:solidFill>
                  <a:schemeClr val="bg1"/>
                </a:solidFill>
              </a:rPr>
            </a:b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24536"/>
          </a:xfrm>
          <a:solidFill>
            <a:schemeClr val="accent2"/>
          </a:solidFill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социальное </a:t>
            </a:r>
            <a:r>
              <a:rPr lang="ru-RU" b="1" dirty="0">
                <a:solidFill>
                  <a:schemeClr val="bg1"/>
                </a:solidFill>
              </a:rPr>
              <a:t>обслуживание, 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проведение </a:t>
            </a:r>
            <a:r>
              <a:rPr lang="ru-RU" b="1" dirty="0">
                <a:solidFill>
                  <a:schemeClr val="bg1"/>
                </a:solidFill>
              </a:rPr>
              <a:t>праздничных мероприятий, 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вожатская </a:t>
            </a:r>
            <a:r>
              <a:rPr lang="ru-RU" b="1" dirty="0">
                <a:solidFill>
                  <a:schemeClr val="bg1"/>
                </a:solidFill>
              </a:rPr>
              <a:t>работа, 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реализация </a:t>
            </a:r>
            <a:r>
              <a:rPr lang="ru-RU" b="1" dirty="0">
                <a:solidFill>
                  <a:schemeClr val="bg1"/>
                </a:solidFill>
              </a:rPr>
              <a:t>социальных проектов по благоустройству и озеленению территории школы, поселения, исторических памятников</a:t>
            </a:r>
            <a:r>
              <a:rPr lang="ru-RU" b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пополнение </a:t>
            </a:r>
            <a:r>
              <a:rPr lang="ru-RU" b="1" dirty="0">
                <a:solidFill>
                  <a:schemeClr val="bg1"/>
                </a:solidFill>
              </a:rPr>
              <a:t>фондов школьных музеев сведениями о земляках – участниках ВОВ, тружениках тыла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99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496944" cy="5688632"/>
          </a:xfrm>
          <a:noFill/>
        </p:spPr>
        <p:txBody>
          <a:bodyPr>
            <a:noAutofit/>
          </a:bodyPr>
          <a:lstStyle/>
          <a:p>
            <a:pPr marL="0" indent="541338" algn="ctr">
              <a:buNone/>
            </a:pPr>
            <a:r>
              <a:rPr lang="ru-RU" dirty="0">
                <a:solidFill>
                  <a:schemeClr val="bg1"/>
                </a:solidFill>
              </a:rPr>
              <a:t>Были проведены различные акции: «Георгиевская ленточка», «Солдатский треугольник», «Свеча памяти», </a:t>
            </a:r>
            <a:r>
              <a:rPr lang="ru-RU" dirty="0" smtClean="0">
                <a:solidFill>
                  <a:schemeClr val="bg1"/>
                </a:solidFill>
              </a:rPr>
              <a:t>«Аллея славы», «Ветеран </a:t>
            </a:r>
            <a:r>
              <a:rPr lang="ru-RU" dirty="0">
                <a:solidFill>
                  <a:schemeClr val="bg1"/>
                </a:solidFill>
              </a:rPr>
              <a:t>живет рядом».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541338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Ребята </a:t>
            </a:r>
            <a:r>
              <a:rPr lang="ru-RU" dirty="0">
                <a:solidFill>
                  <a:schemeClr val="bg1"/>
                </a:solidFill>
              </a:rPr>
              <a:t>– участники тимуровских отрядов помогали нуждающимся по дому, в огороде, приобретали продукты питания и лекарственные средства, организовывали концертные программы, культурные мероприятия, поздравления по месту жительства для ветеранов.</a:t>
            </a:r>
          </a:p>
        </p:txBody>
      </p:sp>
    </p:spTree>
    <p:extLst>
      <p:ext uri="{BB962C8B-B14F-4D97-AF65-F5344CB8AC3E}">
        <p14:creationId xmlns:p14="http://schemas.microsoft.com/office/powerpoint/2010/main" val="119474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29600" cy="496855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Силами тимуровцев была оказана помощь 168 человеку, в числе которых ветераны ВОВ, труженики тыла, бывшие узники фашистских концлагерей, ветераны педагогического труда, участники боевых действий в Чеченской республике, пенсионеры и одинокие люди.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16756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2664296" cy="854968"/>
          </a:xfrm>
          <a:solidFill>
            <a:schemeClr val="accent2"/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«Георгиевская ленточка»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074" name="Picture 2" descr="Фото01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817" y="1196752"/>
            <a:ext cx="3636955" cy="257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DSC0051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124744"/>
            <a:ext cx="3261667" cy="2388827"/>
          </a:xfrm>
          <a:prstGeom prst="rect">
            <a:avLst/>
          </a:prstGeom>
        </p:spPr>
      </p:pic>
      <p:pic>
        <p:nvPicPr>
          <p:cNvPr id="3075" name="Рисунок 26" descr="C:\Users\Admin\Desktop\DSC005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703" y="4149080"/>
            <a:ext cx="3264320" cy="252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C:\Users\1\Desktop\2011-2012 учебный год\апрель-май\SAM_133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8839" y="4091687"/>
            <a:ext cx="3530584" cy="2578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148064" y="188640"/>
            <a:ext cx="3684286" cy="78296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</a:rPr>
              <a:t>Возложение цветов к памятнику  землякам, павшим в годы ВОВ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7482" y="3875723"/>
            <a:ext cx="1202150" cy="78296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bg1"/>
                </a:solidFill>
              </a:rPr>
              <a:t>Создаем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«Аллею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славы»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9" name="Picture 5" descr="C:\Users\Ольга Кушимова\Desktop\12\SAM_449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0642" y="3098617"/>
            <a:ext cx="2486050" cy="186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148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7477" y="260649"/>
            <a:ext cx="4960987" cy="64807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«Подарок ветерану»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Рисунок 2" descr="Описание: C:\Users\User\Desktop\Новая папка (2)\фотографии школа\100_32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4961" y="1124744"/>
            <a:ext cx="3975145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1" descr="Описание: C:\Users\User\Desktop\Новая папка (2)\фотографии школа\100_32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221088"/>
            <a:ext cx="3317144" cy="252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учитель\Desktop\фото- школа\фото - школа\фото\илья 0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81572" y="4221088"/>
            <a:ext cx="3396445" cy="2547938"/>
          </a:xfrm>
          <a:prstGeom prst="rect">
            <a:avLst/>
          </a:prstGeom>
          <a:noFill/>
        </p:spPr>
      </p:pic>
      <p:pic>
        <p:nvPicPr>
          <p:cNvPr id="9" name="Рисунок 8" descr="C:\Users\Админ\Desktop\Новая папка\PIC_025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078" y="2420888"/>
            <a:ext cx="3549149" cy="2379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Рисунок 1" descr="Описание: C:\Users\Admin\Desktop\лагерь\SAM_462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20" y="116632"/>
            <a:ext cx="2864652" cy="215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5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053" y="88962"/>
            <a:ext cx="3949060" cy="111408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Областной проект «Фронтовая кружка»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3" name="Объект 3" descr="F:\DCIM\100OLYMP\P4300003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7130" y="4450048"/>
            <a:ext cx="2860694" cy="2075295"/>
          </a:xfrm>
          <a:prstGeom prst="rect">
            <a:avLst/>
          </a:prstGeom>
        </p:spPr>
      </p:pic>
      <p:pic>
        <p:nvPicPr>
          <p:cNvPr id="4098" name="Рисунок 18" descr="C:\Users\Admin\Desktop\фото для ЦВР\DSC029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085070"/>
            <a:ext cx="300527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D:\Documents and Settings\UserrrrCVR\Мои документы\ПИНИГИНА В.П\ОБЛ МЕРОПРИЯТИЯ к 9 мая 2012г\ФРОНТОВАЯ КРУЖКА\Отчет Магдагачинского района по фронтовой кружке\Анна Васильевна Кадочникова Сивак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6288" y="2563215"/>
            <a:ext cx="2227176" cy="395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Documents and Settings\UserrrrCVR\Мои документы\ПИНИГИНА В.П\ОБЛ МЕРОПРИЯТИЯ к 9 мая 2012г\ФРОНТОВАЯ КРУЖКА\Отчет Магдагачинского района по фронтовой кружке\Кудлай Петр Андриянович Ушумун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419872" y="2708920"/>
            <a:ext cx="3048207" cy="228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Ушумун нанесение рисунка на кружки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2160240" cy="161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Тыгд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977407"/>
            <a:ext cx="2878134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Ушумун кружки готовы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5165" y="332656"/>
            <a:ext cx="2390251" cy="1797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SDC1138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337246"/>
            <a:ext cx="2330450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84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1641"/>
            <a:ext cx="3951668" cy="59851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Митинги 9 Мая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учитель\Desktop\фото- школа\фото - школа\фото\илья 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6275" y="3873298"/>
            <a:ext cx="4176464" cy="2861620"/>
          </a:xfrm>
          <a:prstGeom prst="rect">
            <a:avLst/>
          </a:prstGeom>
          <a:noFill/>
        </p:spPr>
      </p:pic>
      <p:pic>
        <p:nvPicPr>
          <p:cNvPr id="5" name="Рисунок 4" descr="C:\Users\1\Desktop\2011-2012 учебный год\апрель-май\SAM_13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36004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дмин\Desktop\Новая папка\PIC_025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7015" y="3717032"/>
            <a:ext cx="3843818" cy="2729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8" name="Picture 4" descr="IMG_148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4664"/>
            <a:ext cx="3856785" cy="2894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90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264</Words>
  <Application>Microsoft Office PowerPoint</Application>
  <PresentationFormat>Экран (4:3)</PresentationFormat>
  <Paragraphs>32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Магдагачинская районная детская общественная организация  «Амурские ребята»</vt:lpstr>
      <vt:lpstr>МРДОО «Амурские ребята»</vt:lpstr>
      <vt:lpstr> Основными направлениями деятельности МРДОО «Амурские ребята" являются:   </vt:lpstr>
      <vt:lpstr>Презентация PowerPoint</vt:lpstr>
      <vt:lpstr>Силами тимуровцев была оказана помощь 168 человеку, в числе которых ветераны ВОВ, труженики тыла, бывшие узники фашистских концлагерей, ветераны педагогического труда, участники боевых действий в Чеченской республике, пенсионеры и одинокие люди.  </vt:lpstr>
      <vt:lpstr>«Георгиевская ленточка»</vt:lpstr>
      <vt:lpstr>«Подарок ветерану»</vt:lpstr>
      <vt:lpstr>Областной проект «Фронтовая кружка»</vt:lpstr>
      <vt:lpstr>Митинги 9 Мая</vt:lpstr>
      <vt:lpstr>Встречи с ветеранами</vt:lpstr>
      <vt:lpstr>«Ветеран живет рядом»</vt:lpstr>
      <vt:lpstr>«Ветеран живет рядом»</vt:lpstr>
      <vt:lpstr>Праздничные мероприятия</vt:lpstr>
      <vt:lpstr>«Чистый поселок»</vt:lpstr>
      <vt:lpstr>«Школьный двор»</vt:lpstr>
      <vt:lpstr>«Вожатская работа»</vt:lpstr>
    </vt:vector>
  </TitlesOfParts>
  <Company>WareZ Provider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«Планета добрых дел</dc:title>
  <dc:creator>www.PHILka.RU</dc:creator>
  <cp:lastModifiedBy>www.PHILka.RU</cp:lastModifiedBy>
  <cp:revision>26</cp:revision>
  <dcterms:created xsi:type="dcterms:W3CDTF">2012-12-04T04:31:03Z</dcterms:created>
  <dcterms:modified xsi:type="dcterms:W3CDTF">2013-02-24T23:22:54Z</dcterms:modified>
</cp:coreProperties>
</file>