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9" r:id="rId4"/>
    <p:sldId id="264" r:id="rId5"/>
    <p:sldId id="265" r:id="rId6"/>
    <p:sldId id="262" r:id="rId7"/>
    <p:sldId id="263" r:id="rId8"/>
    <p:sldId id="260" r:id="rId9"/>
    <p:sldId id="261" r:id="rId10"/>
    <p:sldId id="270" r:id="rId11"/>
    <p:sldId id="267" r:id="rId12"/>
    <p:sldId id="268" r:id="rId13"/>
    <p:sldId id="266" r:id="rId14"/>
    <p:sldId id="271" r:id="rId15"/>
    <p:sldId id="272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32A51-8F3E-4B10-A2FD-4284C0CA437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A37A-CF03-4117-A2E1-48810008A6E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32A51-8F3E-4B10-A2FD-4284C0CA437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A37A-CF03-4117-A2E1-48810008A6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32A51-8F3E-4B10-A2FD-4284C0CA437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A37A-CF03-4117-A2E1-48810008A6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32A51-8F3E-4B10-A2FD-4284C0CA437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A37A-CF03-4117-A2E1-48810008A6E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32A51-8F3E-4B10-A2FD-4284C0CA437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A37A-CF03-4117-A2E1-48810008A6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32A51-8F3E-4B10-A2FD-4284C0CA437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A37A-CF03-4117-A2E1-48810008A6E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32A51-8F3E-4B10-A2FD-4284C0CA437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A37A-CF03-4117-A2E1-48810008A6E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32A51-8F3E-4B10-A2FD-4284C0CA437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A37A-CF03-4117-A2E1-48810008A6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32A51-8F3E-4B10-A2FD-4284C0CA437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A37A-CF03-4117-A2E1-48810008A6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32A51-8F3E-4B10-A2FD-4284C0CA437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A37A-CF03-4117-A2E1-48810008A6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32A51-8F3E-4B10-A2FD-4284C0CA437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A37A-CF03-4117-A2E1-48810008A6E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132A51-8F3E-4B10-A2FD-4284C0CA437D}" type="datetimeFigureOut">
              <a:rPr lang="ru-RU" smtClean="0"/>
              <a:t>05.03.2013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D9BA37A-CF03-4117-A2E1-48810008A6E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492896"/>
            <a:ext cx="7128792" cy="216024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Детская общественная организация 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err="1" smtClean="0"/>
              <a:t>РМиД</a:t>
            </a:r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МОБУ </a:t>
            </a:r>
            <a:r>
              <a:rPr lang="ru-RU" b="1" dirty="0" err="1" smtClean="0"/>
              <a:t>Дактуйская</a:t>
            </a:r>
            <a:r>
              <a:rPr lang="ru-RU" b="1" dirty="0" smtClean="0"/>
              <a:t> СОШ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/>
              <a:t>2</a:t>
            </a:r>
            <a:r>
              <a:rPr lang="ru-RU" b="1" dirty="0" smtClean="0"/>
              <a:t>013 г.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692696"/>
            <a:ext cx="8712968" cy="1470025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6000" b="1" dirty="0" smtClean="0"/>
              <a:t>«</a:t>
            </a:r>
            <a:r>
              <a:rPr lang="ru-RU" sz="6000" b="1" dirty="0"/>
              <a:t>Мы – будущее региона» 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80137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Documents\155 лет фото\IMG_00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59536"/>
            <a:ext cx="9144000" cy="513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42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\Documents\открытка\DSCF29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109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Documents\155 лет фото\IMGA00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9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Елена\Documents\101___03\IMG_00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95" y="620688"/>
            <a:ext cx="9144000" cy="513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34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\Documents\открытка\DSCF293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-7284"/>
            <a:ext cx="46222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73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а\Documents\открытка\DSCF29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57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Дорогие земляки!</a:t>
            </a:r>
          </a:p>
          <a:p>
            <a:pPr algn="ctr"/>
            <a:r>
              <a:rPr lang="ru-RU" sz="4000" dirty="0"/>
              <a:t>Сердечно поздравляем вас </a:t>
            </a:r>
            <a:endParaRPr lang="ru-RU" sz="4000" dirty="0" smtClean="0"/>
          </a:p>
          <a:p>
            <a:pPr algn="ctr"/>
            <a:r>
              <a:rPr lang="ru-RU" sz="4000" dirty="0" smtClean="0"/>
              <a:t>с </a:t>
            </a:r>
            <a:r>
              <a:rPr lang="ru-RU" sz="4000" dirty="0"/>
              <a:t>155-летней </a:t>
            </a:r>
            <a:r>
              <a:rPr lang="ru-RU" sz="4000"/>
              <a:t>годовщиной </a:t>
            </a:r>
            <a:endParaRPr lang="ru-RU" sz="4000" dirty="0"/>
          </a:p>
          <a:p>
            <a:pPr algn="ctr"/>
            <a:r>
              <a:rPr lang="ru-RU" sz="4000" dirty="0"/>
              <a:t>Амурской области!</a:t>
            </a:r>
          </a:p>
          <a:p>
            <a:pPr algn="ctr"/>
            <a:r>
              <a:rPr lang="ru-RU" sz="4000" dirty="0"/>
              <a:t>Искренне желаем каждому жителю, семьям и коллективам края процветания и благополучия на долгие годы! </a:t>
            </a:r>
            <a:endParaRPr lang="ru-RU" sz="4000" dirty="0" smtClean="0"/>
          </a:p>
          <a:p>
            <a:pPr algn="ctr"/>
            <a:r>
              <a:rPr lang="ru-RU" sz="4000" dirty="0" smtClean="0"/>
              <a:t>С </a:t>
            </a:r>
            <a:r>
              <a:rPr lang="ru-RU" sz="4000" dirty="0"/>
              <a:t>праздником!</a:t>
            </a:r>
          </a:p>
        </p:txBody>
      </p:sp>
    </p:spTree>
    <p:extLst>
      <p:ext uri="{BB962C8B-B14F-4D97-AF65-F5344CB8AC3E}">
        <p14:creationId xmlns:p14="http://schemas.microsoft.com/office/powerpoint/2010/main" val="26940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694" y="0"/>
            <a:ext cx="881179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Приамурье </a:t>
            </a:r>
            <a:r>
              <a:rPr lang="ru-RU" sz="4000" b="1" dirty="0" smtClean="0"/>
              <a:t>моё</a:t>
            </a:r>
          </a:p>
          <a:p>
            <a:pPr algn="ctr"/>
            <a:endParaRPr lang="ru-RU" sz="4000" b="1" dirty="0">
              <a:ln>
                <a:solidFill>
                  <a:srgbClr val="0070C0"/>
                </a:solidFill>
              </a:ln>
            </a:endParaRPr>
          </a:p>
          <a:p>
            <a:pPr algn="ctr"/>
            <a:endParaRPr lang="ru-RU" sz="4000" b="1" dirty="0"/>
          </a:p>
          <a:p>
            <a:pPr algn="ctr"/>
            <a:r>
              <a:rPr lang="ru-RU" sz="2400" b="1" dirty="0"/>
              <a:t>Приамурье наше… Что это такое?</a:t>
            </a:r>
          </a:p>
          <a:p>
            <a:pPr algn="ctr"/>
            <a:r>
              <a:rPr lang="ru-RU" sz="2400" b="1" dirty="0"/>
              <a:t>Это тихих речек нежный говорок,</a:t>
            </a:r>
          </a:p>
          <a:p>
            <a:pPr algn="ctr"/>
            <a:r>
              <a:rPr lang="ru-RU" sz="2400" b="1" dirty="0"/>
              <a:t>Это гордый рокот батюшки – Амура,</a:t>
            </a:r>
          </a:p>
          <a:p>
            <a:pPr algn="ctr"/>
            <a:r>
              <a:rPr lang="ru-RU" sz="2400" b="1" dirty="0"/>
              <a:t>Это гидроэнергетический главный уголок.</a:t>
            </a:r>
          </a:p>
          <a:p>
            <a:pPr algn="ctr"/>
            <a:r>
              <a:rPr lang="ru-RU" sz="2400" b="1" dirty="0"/>
              <a:t> </a:t>
            </a:r>
          </a:p>
          <a:p>
            <a:pPr algn="ctr"/>
            <a:r>
              <a:rPr lang="ru-RU" sz="2400" b="1" dirty="0"/>
              <a:t>Это край богатый, щедрый, даровитый</a:t>
            </a:r>
          </a:p>
          <a:p>
            <a:pPr algn="ctr"/>
            <a:r>
              <a:rPr lang="ru-RU" sz="2400" b="1" dirty="0"/>
              <a:t>Торфом, глиной, серой, фосфором, песком,</a:t>
            </a:r>
          </a:p>
          <a:p>
            <a:pPr algn="ctr"/>
            <a:r>
              <a:rPr lang="ru-RU" sz="2400" b="1" dirty="0"/>
              <a:t>Есть и цеолиты, уголь, апатиты,</a:t>
            </a:r>
          </a:p>
          <a:p>
            <a:pPr algn="ctr"/>
            <a:r>
              <a:rPr lang="ru-RU" sz="2400" b="1" dirty="0"/>
              <a:t>Золото и платина, с  ними – серебро…</a:t>
            </a:r>
          </a:p>
          <a:p>
            <a:pPr algn="ctr"/>
            <a:r>
              <a:rPr lang="ru-RU" b="1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6379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799288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Нет богаче края – каждый это знает,</a:t>
            </a:r>
          </a:p>
          <a:p>
            <a:pPr algn="ctr"/>
            <a:r>
              <a:rPr lang="ru-RU" sz="2400" b="1" dirty="0"/>
              <a:t>Пользуясь дарами природными, живём.</a:t>
            </a:r>
          </a:p>
          <a:p>
            <a:pPr algn="ctr"/>
            <a:r>
              <a:rPr lang="ru-RU" sz="2400" b="1" dirty="0"/>
              <a:t>Поэтому промышленность топливная, лесная,</a:t>
            </a:r>
          </a:p>
          <a:p>
            <a:pPr algn="ctr"/>
            <a:r>
              <a:rPr lang="ru-RU" sz="2400" b="1" dirty="0"/>
              <a:t>Золотодобывающая основная в нём.</a:t>
            </a:r>
          </a:p>
          <a:p>
            <a:pPr algn="ctr"/>
            <a:r>
              <a:rPr lang="ru-RU" sz="2400" b="1" dirty="0"/>
              <a:t> </a:t>
            </a:r>
          </a:p>
          <a:p>
            <a:pPr algn="ctr"/>
            <a:r>
              <a:rPr lang="ru-RU" sz="2400" b="1" dirty="0"/>
              <a:t>Главное богатство – это наши люди</a:t>
            </a:r>
          </a:p>
          <a:p>
            <a:pPr algn="ctr"/>
            <a:r>
              <a:rPr lang="ru-RU" sz="2400" b="1" dirty="0"/>
              <a:t>Всех национальностей – в согласии живут.</a:t>
            </a:r>
          </a:p>
          <a:p>
            <a:pPr algn="ctr"/>
            <a:r>
              <a:rPr lang="ru-RU" sz="2400" b="1" dirty="0"/>
              <a:t>Ни войны, ни теракты, ни розни и конфликты –</a:t>
            </a:r>
          </a:p>
          <a:p>
            <a:pPr algn="ctr"/>
            <a:r>
              <a:rPr lang="ru-RU" sz="2400" b="1" dirty="0"/>
              <a:t>Их объединяет благородный труд!</a:t>
            </a:r>
          </a:p>
          <a:p>
            <a:pPr algn="ctr"/>
            <a:r>
              <a:rPr lang="ru-RU" sz="2400" b="1" dirty="0"/>
              <a:t> </a:t>
            </a:r>
          </a:p>
          <a:p>
            <a:pPr algn="ctr"/>
            <a:r>
              <a:rPr lang="ru-RU" sz="2400" b="1" dirty="0"/>
              <a:t>Край амурский, щедрый и богатый</a:t>
            </a:r>
          </a:p>
          <a:p>
            <a:pPr algn="ctr"/>
            <a:r>
              <a:rPr lang="ru-RU" sz="2400" b="1" dirty="0"/>
              <a:t>На природу, солнце, доброту людей!</a:t>
            </a:r>
          </a:p>
          <a:p>
            <a:pPr algn="ctr"/>
            <a:r>
              <a:rPr lang="ru-RU" sz="2400" b="1" dirty="0"/>
              <a:t>Счастье, процветанья, в будущее веры</a:t>
            </a:r>
          </a:p>
          <a:p>
            <a:pPr algn="ctr"/>
            <a:r>
              <a:rPr lang="ru-RU" sz="2400" b="1" dirty="0"/>
              <a:t> </a:t>
            </a:r>
            <a:r>
              <a:rPr lang="ru-RU" sz="2400" b="1" dirty="0" smtClean="0"/>
              <a:t> </a:t>
            </a:r>
            <a:r>
              <a:rPr lang="ru-RU" sz="2400" b="1" dirty="0"/>
              <a:t>Я желаю милой Родине моей! </a:t>
            </a:r>
            <a:r>
              <a:rPr lang="ru-RU" sz="2400" b="1" dirty="0" smtClean="0"/>
              <a:t>    </a:t>
            </a:r>
            <a:r>
              <a:rPr lang="ru-RU" b="1" dirty="0" smtClean="0"/>
              <a:t> </a:t>
            </a:r>
          </a:p>
          <a:p>
            <a:pPr algn="r"/>
            <a:r>
              <a:rPr lang="ru-RU" b="1" dirty="0" smtClean="0"/>
              <a:t>Баранова </a:t>
            </a:r>
            <a:r>
              <a:rPr lang="ru-RU" b="1" dirty="0"/>
              <a:t>Анастасия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217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ocuments\открытка\DSCF29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40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Елена\Documents\открытка\DSCF29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-848639"/>
            <a:ext cx="6054580" cy="807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773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Елена\Documents\открытка\DSCF29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28863" cy="7071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87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Елена\Documents\открытка\DSCF29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088" y="10433"/>
            <a:ext cx="9132507" cy="684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0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ocuments\155 лет фото\IMG_00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4000" cy="513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45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Documents\101___03\IMG_00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44000" cy="513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30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163</TotalTime>
  <Words>99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«Мы – будущее региона»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акция  «Мы – будущее региона»</dc:title>
  <dc:creator>Елена</dc:creator>
  <cp:lastModifiedBy>www.PHILka.RU</cp:lastModifiedBy>
  <cp:revision>11</cp:revision>
  <dcterms:created xsi:type="dcterms:W3CDTF">2013-03-04T11:06:22Z</dcterms:created>
  <dcterms:modified xsi:type="dcterms:W3CDTF">2013-03-04T23:24:39Z</dcterms:modified>
</cp:coreProperties>
</file>