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2" r:id="rId5"/>
    <p:sldId id="258" r:id="rId6"/>
    <p:sldId id="266" r:id="rId7"/>
    <p:sldId id="259" r:id="rId8"/>
    <p:sldId id="267" r:id="rId9"/>
    <p:sldId id="260" r:id="rId10"/>
    <p:sldId id="268" r:id="rId11"/>
    <p:sldId id="261" r:id="rId12"/>
    <p:sldId id="269" r:id="rId13"/>
    <p:sldId id="263" r:id="rId14"/>
    <p:sldId id="270" r:id="rId15"/>
    <p:sldId id="271" r:id="rId16"/>
    <p:sldId id="264"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CCFF99"/>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7" d="100"/>
          <a:sy n="97" d="100"/>
        </p:scale>
        <p:origin x="-30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A987227-E5C5-4926-BC4D-4EAB3A17BEE7}" type="datetimeFigureOut">
              <a:rPr lang="ru-RU" smtClean="0"/>
              <a:t>14.03.2013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3041900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987227-E5C5-4926-BC4D-4EAB3A17BEE7}" type="datetimeFigureOut">
              <a:rPr lang="ru-RU" smtClean="0"/>
              <a:t>14.03.2013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3723802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987227-E5C5-4926-BC4D-4EAB3A17BEE7}" type="datetimeFigureOut">
              <a:rPr lang="ru-RU" smtClean="0"/>
              <a:t>14.03.2013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231105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987227-E5C5-4926-BC4D-4EAB3A17BEE7}" type="datetimeFigureOut">
              <a:rPr lang="ru-RU" smtClean="0"/>
              <a:t>14.03.2013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2971119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A987227-E5C5-4926-BC4D-4EAB3A17BEE7}" type="datetimeFigureOut">
              <a:rPr lang="ru-RU" smtClean="0"/>
              <a:t>14.03.2013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2547590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A987227-E5C5-4926-BC4D-4EAB3A17BEE7}" type="datetimeFigureOut">
              <a:rPr lang="ru-RU" smtClean="0"/>
              <a:t>14.03.2013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2499020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A987227-E5C5-4926-BC4D-4EAB3A17BEE7}" type="datetimeFigureOut">
              <a:rPr lang="ru-RU" smtClean="0"/>
              <a:t>14.03.2013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858018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A987227-E5C5-4926-BC4D-4EAB3A17BEE7}" type="datetimeFigureOut">
              <a:rPr lang="ru-RU" smtClean="0"/>
              <a:t>14.03.2013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419284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A987227-E5C5-4926-BC4D-4EAB3A17BEE7}" type="datetimeFigureOut">
              <a:rPr lang="ru-RU" smtClean="0"/>
              <a:t>14.03.2013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372351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A987227-E5C5-4926-BC4D-4EAB3A17BEE7}" type="datetimeFigureOut">
              <a:rPr lang="ru-RU" smtClean="0"/>
              <a:t>14.03.2013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1772756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A987227-E5C5-4926-BC4D-4EAB3A17BEE7}" type="datetimeFigureOut">
              <a:rPr lang="ru-RU" smtClean="0"/>
              <a:t>14.03.2013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9562A3-212E-4974-B51A-0A6C9728E8AB}" type="slidenum">
              <a:rPr lang="ru-RU" smtClean="0"/>
              <a:t>‹#›</a:t>
            </a:fld>
            <a:endParaRPr lang="ru-RU"/>
          </a:p>
        </p:txBody>
      </p:sp>
    </p:spTree>
    <p:extLst>
      <p:ext uri="{BB962C8B-B14F-4D97-AF65-F5344CB8AC3E}">
        <p14:creationId xmlns:p14="http://schemas.microsoft.com/office/powerpoint/2010/main" val="192754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987227-E5C5-4926-BC4D-4EAB3A17BEE7}" type="datetimeFigureOut">
              <a:rPr lang="ru-RU" smtClean="0"/>
              <a:t>14.03.2013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9562A3-212E-4974-B51A-0A6C9728E8AB}" type="slidenum">
              <a:rPr lang="ru-RU" smtClean="0"/>
              <a:t>‹#›</a:t>
            </a:fld>
            <a:endParaRPr lang="ru-RU"/>
          </a:p>
        </p:txBody>
      </p:sp>
    </p:spTree>
    <p:extLst>
      <p:ext uri="{BB962C8B-B14F-4D97-AF65-F5344CB8AC3E}">
        <p14:creationId xmlns:p14="http://schemas.microsoft.com/office/powerpoint/2010/main" val="3778613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8.xml"/><Relationship Id="rId5" Type="http://schemas.openxmlformats.org/officeDocument/2006/relationships/image" Target="../media/image25.jpe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alpha val="30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1340768"/>
            <a:ext cx="8856984" cy="1902073"/>
          </a:xfrm>
        </p:spPr>
        <p:txBody>
          <a:bodyPr>
            <a:noAutofit/>
          </a:bodyPr>
          <a:lstStyle/>
          <a:p>
            <a:r>
              <a:rPr lang="ru-RU" sz="5400" dirty="0" smtClean="0">
                <a:solidFill>
                  <a:srgbClr val="FF0000"/>
                </a:solidFill>
              </a:rPr>
              <a:t>Сетевая акция </a:t>
            </a:r>
            <a:br>
              <a:rPr lang="ru-RU" sz="5400" dirty="0" smtClean="0">
                <a:solidFill>
                  <a:srgbClr val="FF0000"/>
                </a:solidFill>
              </a:rPr>
            </a:br>
            <a:r>
              <a:rPr lang="ru-RU" sz="5400" dirty="0" smtClean="0">
                <a:solidFill>
                  <a:srgbClr val="FF0000"/>
                </a:solidFill>
              </a:rPr>
              <a:t>«МЫ  –  БУДУЩЕЕ  РЕГИОНА»</a:t>
            </a:r>
            <a:endParaRPr lang="ru-RU" sz="5400" dirty="0">
              <a:solidFill>
                <a:srgbClr val="FF0000"/>
              </a:solidFill>
            </a:endParaRPr>
          </a:p>
        </p:txBody>
      </p:sp>
      <p:sp>
        <p:nvSpPr>
          <p:cNvPr id="3" name="Подзаголовок 2"/>
          <p:cNvSpPr>
            <a:spLocks noGrp="1"/>
          </p:cNvSpPr>
          <p:nvPr>
            <p:ph type="subTitle" idx="1"/>
          </p:nvPr>
        </p:nvSpPr>
        <p:spPr>
          <a:xfrm>
            <a:off x="899592" y="3886200"/>
            <a:ext cx="7272808" cy="2279104"/>
          </a:xfrm>
        </p:spPr>
        <p:txBody>
          <a:bodyPr>
            <a:normAutofit/>
          </a:bodyPr>
          <a:lstStyle/>
          <a:p>
            <a:r>
              <a:rPr lang="ru-RU" dirty="0" smtClean="0">
                <a:solidFill>
                  <a:schemeClr val="tx1"/>
                </a:solidFill>
              </a:rPr>
              <a:t>Участие Магдагачинского района</a:t>
            </a:r>
          </a:p>
          <a:p>
            <a:r>
              <a:rPr lang="ru-RU" dirty="0" smtClean="0">
                <a:solidFill>
                  <a:schemeClr val="tx1"/>
                </a:solidFill>
              </a:rPr>
              <a:t> в областной сетевой акции, посвященной 155-летию Амурской области</a:t>
            </a:r>
            <a:endParaRPr lang="ru-RU" dirty="0">
              <a:solidFill>
                <a:schemeClr val="tx1"/>
              </a:solidFill>
            </a:endParaRPr>
          </a:p>
        </p:txBody>
      </p:sp>
    </p:spTree>
    <p:extLst>
      <p:ext uri="{BB962C8B-B14F-4D97-AF65-F5344CB8AC3E}">
        <p14:creationId xmlns:p14="http://schemas.microsoft.com/office/powerpoint/2010/main" val="42530704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48680"/>
            <a:ext cx="7920880" cy="576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36159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419646"/>
          </a:xfrm>
        </p:spPr>
        <p:txBody>
          <a:bodyPr/>
          <a:lstStyle/>
          <a:p>
            <a:pPr algn="ctr"/>
            <a:r>
              <a:rPr lang="ru-RU" dirty="0" smtClean="0"/>
              <a:t>СОШ №3 п. Магдагачи</a:t>
            </a:r>
            <a:endParaRPr lang="ru-RU"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73217" y="764704"/>
            <a:ext cx="3466735" cy="2600051"/>
          </a:xfrm>
        </p:spPr>
      </p:pic>
      <p:sp>
        <p:nvSpPr>
          <p:cNvPr id="4" name="Текст 3"/>
          <p:cNvSpPr>
            <a:spLocks noGrp="1"/>
          </p:cNvSpPr>
          <p:nvPr>
            <p:ph type="body" sz="half" idx="2"/>
          </p:nvPr>
        </p:nvSpPr>
        <p:spPr>
          <a:xfrm>
            <a:off x="179512" y="1071383"/>
            <a:ext cx="3744416" cy="5616624"/>
          </a:xfrm>
        </p:spPr>
        <p:txBody>
          <a:bodyPr>
            <a:normAutofit/>
          </a:bodyPr>
          <a:lstStyle/>
          <a:p>
            <a:pPr>
              <a:spcAft>
                <a:spcPts val="0"/>
              </a:spcAft>
            </a:pPr>
            <a:r>
              <a:rPr lang="ru-RU" dirty="0">
                <a:latin typeface="Times New Roman"/>
                <a:ea typeface="Times New Roman"/>
              </a:rPr>
              <a:t> </a:t>
            </a:r>
            <a:endParaRPr lang="ru-RU" sz="1200" dirty="0" smtClean="0">
              <a:effectLst/>
              <a:latin typeface="Times New Roman"/>
              <a:ea typeface="Times New Roman"/>
            </a:endParaRPr>
          </a:p>
          <a:p>
            <a:pPr>
              <a:spcAft>
                <a:spcPts val="0"/>
              </a:spcAft>
            </a:pPr>
            <a:r>
              <a:rPr lang="ru-RU" dirty="0" smtClean="0">
                <a:latin typeface="Times New Roman"/>
                <a:ea typeface="Times New Roman"/>
              </a:rPr>
              <a:t> </a:t>
            </a:r>
            <a:endParaRPr lang="ru-RU" sz="1200" dirty="0" smtClean="0">
              <a:effectLst/>
              <a:latin typeface="Times New Roman"/>
              <a:ea typeface="Times New Roman"/>
            </a:endParaRPr>
          </a:p>
          <a:p>
            <a:endParaRPr lang="ru-RU" dirty="0"/>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04047" y="260648"/>
            <a:ext cx="3936437" cy="2952328"/>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8072" y="3717032"/>
            <a:ext cx="3924920" cy="2943690"/>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12954" y="3717032"/>
            <a:ext cx="3924920" cy="2943690"/>
          </a:xfrm>
          <a:prstGeom prst="rect">
            <a:avLst/>
          </a:prstGeom>
        </p:spPr>
      </p:pic>
    </p:spTree>
    <p:extLst>
      <p:ext uri="{BB962C8B-B14F-4D97-AF65-F5344CB8AC3E}">
        <p14:creationId xmlns:p14="http://schemas.microsoft.com/office/powerpoint/2010/main" val="31268436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6394722"/>
          </a:xfrm>
        </p:spPr>
        <p:txBody>
          <a:bodyPr>
            <a:normAutofit fontScale="90000"/>
          </a:bodyPr>
          <a:lstStyle/>
          <a:p>
            <a:pPr lvl="0" indent="452438" algn="l">
              <a:spcBef>
                <a:spcPct val="20000"/>
              </a:spcBef>
            </a:pPr>
            <a:r>
              <a:rPr lang="ru-RU" sz="1800" dirty="0" smtClean="0">
                <a:solidFill>
                  <a:prstClr val="black"/>
                </a:solidFill>
                <a:latin typeface="Times New Roman"/>
                <a:ea typeface="Times New Roman"/>
                <a:cs typeface="+mn-cs"/>
              </a:rPr>
              <a:t/>
            </a:r>
            <a:br>
              <a:rPr lang="ru-RU" sz="1800" dirty="0" smtClean="0">
                <a:solidFill>
                  <a:prstClr val="black"/>
                </a:solidFill>
                <a:latin typeface="Times New Roman"/>
                <a:ea typeface="Times New Roman"/>
                <a:cs typeface="+mn-cs"/>
              </a:rPr>
            </a:br>
            <a:r>
              <a:rPr lang="ru-RU" sz="1800" dirty="0">
                <a:solidFill>
                  <a:prstClr val="black"/>
                </a:solidFill>
                <a:latin typeface="Times New Roman"/>
                <a:ea typeface="Times New Roman"/>
                <a:cs typeface="+mn-cs"/>
              </a:rPr>
              <a:t/>
            </a:r>
            <a:br>
              <a:rPr lang="ru-RU" sz="1800" dirty="0">
                <a:solidFill>
                  <a:prstClr val="black"/>
                </a:solidFill>
                <a:latin typeface="Times New Roman"/>
                <a:ea typeface="Times New Roman"/>
                <a:cs typeface="+mn-cs"/>
              </a:rPr>
            </a:br>
            <a:r>
              <a:rPr lang="ru-RU" sz="1800" b="1" dirty="0" smtClean="0">
                <a:solidFill>
                  <a:prstClr val="black"/>
                </a:solidFill>
                <a:latin typeface="Times New Roman"/>
                <a:ea typeface="Times New Roman"/>
                <a:cs typeface="+mn-cs"/>
              </a:rPr>
              <a:t>         Знаменательную </a:t>
            </a:r>
            <a:r>
              <a:rPr lang="ru-RU" sz="1800" b="1" dirty="0">
                <a:solidFill>
                  <a:prstClr val="black"/>
                </a:solidFill>
                <a:latin typeface="Times New Roman"/>
                <a:ea typeface="Times New Roman"/>
                <a:cs typeface="+mn-cs"/>
              </a:rPr>
              <a:t>дату, 155-летие отмечает наша Амурская область. От имени  коллектива МОБУ Магдагачинской СОШ №3 искренне поздравляем с этим праздником всех, кто по-настоящему любит свой родной уголок земли, кому близка и дорога его судьба, кто немало делает для того, чтобы здесь жилось лучше, достойнее</a:t>
            </a:r>
            <a:r>
              <a:rPr lang="ru-RU" sz="1800" b="1" dirty="0" smtClean="0">
                <a:solidFill>
                  <a:prstClr val="black"/>
                </a:solidFill>
                <a:latin typeface="Times New Roman"/>
                <a:ea typeface="Times New Roman"/>
                <a:cs typeface="+mn-cs"/>
              </a:rPr>
              <a:t>.</a:t>
            </a:r>
            <a:br>
              <a:rPr lang="ru-RU" sz="1800" b="1" dirty="0" smtClean="0">
                <a:solidFill>
                  <a:prstClr val="black"/>
                </a:solidFill>
                <a:latin typeface="Times New Roman"/>
                <a:ea typeface="Times New Roman"/>
                <a:cs typeface="+mn-cs"/>
              </a:rPr>
            </a:br>
            <a:r>
              <a:rPr lang="ru-RU" sz="1800" b="1" dirty="0" smtClean="0">
                <a:solidFill>
                  <a:prstClr val="black"/>
                </a:solidFill>
                <a:latin typeface="Times New Roman"/>
                <a:ea typeface="Times New Roman"/>
                <a:cs typeface="+mn-cs"/>
              </a:rPr>
              <a:t>          Мы </a:t>
            </a:r>
            <a:r>
              <a:rPr lang="ru-RU" sz="1800" b="1" dirty="0">
                <a:solidFill>
                  <a:prstClr val="black"/>
                </a:solidFill>
                <a:latin typeface="Times New Roman"/>
                <a:ea typeface="Times New Roman"/>
                <a:cs typeface="+mn-cs"/>
              </a:rPr>
              <a:t>обращаем память к богатой героической истории амурского края, к подвигам русских первопроходцев земли дальневосточной: казаков, купцов, землепашцев, золотопромышленников и священнослужителей, к подвижнической деятельности первых губернаторов, которые, основывая пост на берегу Амура, отстаивали на Дальнем Востоке политические интересы Российского государства. </a:t>
            </a:r>
            <a:r>
              <a:rPr lang="ru-RU" sz="1800" b="1" dirty="0" smtClean="0">
                <a:solidFill>
                  <a:prstClr val="black"/>
                </a:solidFill>
                <a:latin typeface="Times New Roman"/>
                <a:ea typeface="Times New Roman"/>
                <a:cs typeface="+mn-cs"/>
              </a:rPr>
              <a:t> </a:t>
            </a:r>
            <a:br>
              <a:rPr lang="ru-RU" sz="1800" b="1" dirty="0" smtClean="0">
                <a:solidFill>
                  <a:prstClr val="black"/>
                </a:solidFill>
                <a:latin typeface="Times New Roman"/>
                <a:ea typeface="Times New Roman"/>
                <a:cs typeface="+mn-cs"/>
              </a:rPr>
            </a:br>
            <a:r>
              <a:rPr lang="ru-RU" sz="1800" b="1" dirty="0">
                <a:solidFill>
                  <a:prstClr val="black"/>
                </a:solidFill>
                <a:latin typeface="Times New Roman"/>
                <a:ea typeface="Times New Roman"/>
                <a:cs typeface="+mn-cs"/>
              </a:rPr>
              <a:t> </a:t>
            </a:r>
            <a:r>
              <a:rPr lang="ru-RU" sz="1800" b="1" dirty="0" smtClean="0">
                <a:solidFill>
                  <a:prstClr val="black"/>
                </a:solidFill>
                <a:latin typeface="Times New Roman"/>
                <a:ea typeface="Times New Roman"/>
                <a:cs typeface="+mn-cs"/>
              </a:rPr>
              <a:t>         Славу </a:t>
            </a:r>
            <a:r>
              <a:rPr lang="ru-RU" sz="1800" b="1" dirty="0">
                <a:solidFill>
                  <a:prstClr val="black"/>
                </a:solidFill>
                <a:latin typeface="Times New Roman"/>
                <a:ea typeface="Times New Roman"/>
                <a:cs typeface="+mn-cs"/>
              </a:rPr>
              <a:t>области приносят его жители, за последние годы наша область заметно изменилась. Она связана  экономическими, культурными и научными связями со странами Азиатско-Тихоокеанского региона.  </a:t>
            </a:r>
            <a:r>
              <a:rPr lang="ru-RU" sz="1800" b="1" dirty="0" smtClean="0">
                <a:solidFill>
                  <a:prstClr val="black"/>
                </a:solidFill>
                <a:latin typeface="Times New Roman"/>
                <a:ea typeface="Times New Roman"/>
                <a:cs typeface="+mn-cs"/>
              </a:rPr>
              <a:t>Построена </a:t>
            </a:r>
            <a:r>
              <a:rPr lang="ru-RU" sz="1800" b="1" dirty="0">
                <a:solidFill>
                  <a:prstClr val="black"/>
                </a:solidFill>
                <a:latin typeface="Times New Roman"/>
                <a:ea typeface="Times New Roman"/>
                <a:cs typeface="+mn-cs"/>
              </a:rPr>
              <a:t>федеральная дорога, связывающая все населенные пункты с центром области г. Благовещенском. Строится космодром «Свободный», намечены планы строительства газоперерабатывающего комплекса, что даёт возможность  повышения уровня жизни населения. </a:t>
            </a:r>
            <a:r>
              <a:rPr lang="ru-RU" sz="1800" b="1" dirty="0" smtClean="0">
                <a:solidFill>
                  <a:prstClr val="black"/>
                </a:solidFill>
                <a:latin typeface="Times New Roman"/>
                <a:ea typeface="Times New Roman"/>
                <a:cs typeface="+mn-cs"/>
              </a:rPr>
              <a:t/>
            </a:r>
            <a:br>
              <a:rPr lang="ru-RU" sz="1800" b="1" dirty="0" smtClean="0">
                <a:solidFill>
                  <a:prstClr val="black"/>
                </a:solidFill>
                <a:latin typeface="Times New Roman"/>
                <a:ea typeface="Times New Roman"/>
                <a:cs typeface="+mn-cs"/>
              </a:rPr>
            </a:br>
            <a:r>
              <a:rPr lang="ru-RU" sz="1800" b="1" dirty="0">
                <a:solidFill>
                  <a:prstClr val="black"/>
                </a:solidFill>
                <a:latin typeface="Times New Roman"/>
                <a:ea typeface="Times New Roman"/>
                <a:cs typeface="+mn-cs"/>
              </a:rPr>
              <a:t> </a:t>
            </a:r>
            <a:r>
              <a:rPr lang="ru-RU" sz="1800" b="1" dirty="0" smtClean="0">
                <a:solidFill>
                  <a:prstClr val="black"/>
                </a:solidFill>
                <a:latin typeface="Times New Roman"/>
                <a:ea typeface="Times New Roman"/>
                <a:cs typeface="+mn-cs"/>
              </a:rPr>
              <a:t>          Как </a:t>
            </a:r>
            <a:r>
              <a:rPr lang="ru-RU" sz="1800" b="1" dirty="0">
                <a:solidFill>
                  <a:prstClr val="black"/>
                </a:solidFill>
                <a:latin typeface="Times New Roman"/>
                <a:ea typeface="Times New Roman"/>
                <a:cs typeface="+mn-cs"/>
              </a:rPr>
              <a:t>и десятилетия  назад,   покой жителей области охраняют амурские пограничники, спешат в аудитории и классы студенты и школьники, буднично и мирно гуляют по улицам  молодые мамы с колясками. Область  живет, развивается и строит планы на завтра, бережно храня традиции предков, сохраняя преемственность поколений.</a:t>
            </a:r>
            <a:br>
              <a:rPr lang="ru-RU" sz="1800" b="1" dirty="0">
                <a:solidFill>
                  <a:prstClr val="black"/>
                </a:solidFill>
                <a:latin typeface="Times New Roman"/>
                <a:ea typeface="Times New Roman"/>
                <a:cs typeface="+mn-cs"/>
              </a:rPr>
            </a:br>
            <a:r>
              <a:rPr lang="ru-RU" sz="1800" b="1" dirty="0" smtClean="0">
                <a:solidFill>
                  <a:prstClr val="black"/>
                </a:solidFill>
                <a:latin typeface="Times New Roman"/>
                <a:ea typeface="Times New Roman"/>
                <a:cs typeface="+mn-cs"/>
              </a:rPr>
              <a:t>           Желаем </a:t>
            </a:r>
            <a:r>
              <a:rPr lang="ru-RU" sz="1800" b="1" dirty="0">
                <a:solidFill>
                  <a:prstClr val="black"/>
                </a:solidFill>
                <a:latin typeface="Times New Roman"/>
                <a:ea typeface="Times New Roman"/>
                <a:cs typeface="+mn-cs"/>
              </a:rPr>
              <a:t>всем здоровья, добра, тепла и уюта в каждом доме! </a:t>
            </a:r>
            <a:r>
              <a:rPr lang="ru-RU" sz="1800" b="1" dirty="0" smtClean="0">
                <a:solidFill>
                  <a:prstClr val="black"/>
                </a:solidFill>
                <a:latin typeface="Times New Roman"/>
                <a:ea typeface="Times New Roman"/>
                <a:cs typeface="+mn-cs"/>
              </a:rPr>
              <a:t/>
            </a:r>
            <a:br>
              <a:rPr lang="ru-RU" sz="1800" b="1" dirty="0" smtClean="0">
                <a:solidFill>
                  <a:prstClr val="black"/>
                </a:solidFill>
                <a:latin typeface="Times New Roman"/>
                <a:ea typeface="Times New Roman"/>
                <a:cs typeface="+mn-cs"/>
              </a:rPr>
            </a:br>
            <a:r>
              <a:rPr lang="ru-RU" sz="1800" b="1" dirty="0" smtClean="0">
                <a:solidFill>
                  <a:prstClr val="black"/>
                </a:solidFill>
                <a:latin typeface="Times New Roman"/>
                <a:ea typeface="Times New Roman"/>
                <a:cs typeface="+mn-cs"/>
              </a:rPr>
              <a:t>Дарите свои улыбки </a:t>
            </a:r>
            <a:r>
              <a:rPr lang="ru-RU" sz="1800" b="1" dirty="0">
                <a:solidFill>
                  <a:prstClr val="black"/>
                </a:solidFill>
                <a:latin typeface="Times New Roman"/>
                <a:ea typeface="Times New Roman"/>
                <a:cs typeface="+mn-cs"/>
              </a:rPr>
              <a:t>и любовь родному краю!  Пусть обогащенная </a:t>
            </a:r>
            <a:r>
              <a:rPr lang="ru-RU" sz="1800" b="1" dirty="0" smtClean="0">
                <a:solidFill>
                  <a:prstClr val="black"/>
                </a:solidFill>
                <a:latin typeface="Times New Roman"/>
                <a:ea typeface="Times New Roman"/>
                <a:cs typeface="+mn-cs"/>
              </a:rPr>
              <a:t/>
            </a:r>
            <a:br>
              <a:rPr lang="ru-RU" sz="1800" b="1" dirty="0" smtClean="0">
                <a:solidFill>
                  <a:prstClr val="black"/>
                </a:solidFill>
                <a:latin typeface="Times New Roman"/>
                <a:ea typeface="Times New Roman"/>
                <a:cs typeface="+mn-cs"/>
              </a:rPr>
            </a:br>
            <a:r>
              <a:rPr lang="ru-RU" sz="1800" b="1" dirty="0" smtClean="0">
                <a:solidFill>
                  <a:prstClr val="black"/>
                </a:solidFill>
                <a:latin typeface="Times New Roman"/>
                <a:ea typeface="Times New Roman"/>
                <a:cs typeface="+mn-cs"/>
              </a:rPr>
              <a:t>годами </a:t>
            </a:r>
            <a:r>
              <a:rPr lang="ru-RU" sz="1800" b="1" dirty="0">
                <a:solidFill>
                  <a:prstClr val="black"/>
                </a:solidFill>
                <a:latin typeface="Times New Roman"/>
                <a:ea typeface="Times New Roman"/>
                <a:cs typeface="+mn-cs"/>
              </a:rPr>
              <a:t>мудрость </a:t>
            </a:r>
            <a:r>
              <a:rPr lang="ru-RU" sz="1800" b="1" dirty="0" smtClean="0">
                <a:solidFill>
                  <a:prstClr val="black"/>
                </a:solidFill>
                <a:latin typeface="Times New Roman"/>
                <a:ea typeface="Times New Roman"/>
                <a:cs typeface="+mn-cs"/>
              </a:rPr>
              <a:t>традиций </a:t>
            </a:r>
            <a:r>
              <a:rPr lang="ru-RU" sz="1800" b="1" dirty="0">
                <a:solidFill>
                  <a:prstClr val="black"/>
                </a:solidFill>
                <a:latin typeface="Times New Roman"/>
                <a:ea typeface="Times New Roman"/>
                <a:cs typeface="+mn-cs"/>
              </a:rPr>
              <a:t>и энергия молодости обеспечат </a:t>
            </a:r>
            <a:r>
              <a:rPr lang="ru-RU" sz="1800" b="1" dirty="0" smtClean="0">
                <a:solidFill>
                  <a:prstClr val="black"/>
                </a:solidFill>
                <a:latin typeface="Times New Roman"/>
                <a:ea typeface="Times New Roman"/>
                <a:cs typeface="+mn-cs"/>
              </a:rPr>
              <a:t>достойную</a:t>
            </a:r>
            <a:br>
              <a:rPr lang="ru-RU" sz="1800" b="1" dirty="0" smtClean="0">
                <a:solidFill>
                  <a:prstClr val="black"/>
                </a:solidFill>
                <a:latin typeface="Times New Roman"/>
                <a:ea typeface="Times New Roman"/>
                <a:cs typeface="+mn-cs"/>
              </a:rPr>
            </a:br>
            <a:r>
              <a:rPr lang="ru-RU" sz="1800" b="1" dirty="0" smtClean="0">
                <a:solidFill>
                  <a:prstClr val="black"/>
                </a:solidFill>
                <a:latin typeface="Times New Roman"/>
                <a:ea typeface="Times New Roman"/>
                <a:cs typeface="+mn-cs"/>
              </a:rPr>
              <a:t> </a:t>
            </a:r>
            <a:r>
              <a:rPr lang="ru-RU" sz="1800" b="1" dirty="0">
                <a:solidFill>
                  <a:prstClr val="black"/>
                </a:solidFill>
                <a:latin typeface="Times New Roman"/>
                <a:ea typeface="Times New Roman"/>
                <a:cs typeface="+mn-cs"/>
              </a:rPr>
              <a:t>жизнь грядущим </a:t>
            </a:r>
            <a:r>
              <a:rPr lang="ru-RU" sz="1800" b="1" dirty="0" smtClean="0">
                <a:solidFill>
                  <a:prstClr val="black"/>
                </a:solidFill>
                <a:latin typeface="Times New Roman"/>
                <a:ea typeface="Times New Roman"/>
                <a:cs typeface="+mn-cs"/>
              </a:rPr>
              <a:t>поколениям </a:t>
            </a:r>
            <a:r>
              <a:rPr lang="ru-RU" sz="1800" b="1" dirty="0">
                <a:solidFill>
                  <a:prstClr val="black"/>
                </a:solidFill>
                <a:latin typeface="Times New Roman"/>
                <a:ea typeface="Times New Roman"/>
                <a:cs typeface="+mn-cs"/>
              </a:rPr>
              <a:t>амурчан!</a:t>
            </a:r>
            <a:r>
              <a:rPr lang="ru-RU" sz="1800" dirty="0">
                <a:solidFill>
                  <a:prstClr val="black"/>
                </a:solidFill>
                <a:latin typeface="Times New Roman"/>
                <a:ea typeface="Times New Roman"/>
                <a:cs typeface="+mn-cs"/>
              </a:rPr>
              <a:t/>
            </a:r>
            <a:br>
              <a:rPr lang="ru-RU" sz="1800" dirty="0">
                <a:solidFill>
                  <a:prstClr val="black"/>
                </a:solidFill>
                <a:latin typeface="Times New Roman"/>
                <a:ea typeface="Times New Roman"/>
                <a:cs typeface="+mn-cs"/>
              </a:rPr>
            </a:br>
            <a:r>
              <a:rPr lang="ru-RU" sz="1800" dirty="0">
                <a:solidFill>
                  <a:prstClr val="black"/>
                </a:solidFill>
                <a:latin typeface="Times New Roman"/>
                <a:ea typeface="Times New Roman"/>
                <a:cs typeface="+mn-cs"/>
              </a:rPr>
              <a:t> </a:t>
            </a:r>
            <a:r>
              <a:rPr lang="ru-RU" sz="900" dirty="0">
                <a:solidFill>
                  <a:prstClr val="black"/>
                </a:solidFill>
                <a:latin typeface="Times New Roman"/>
                <a:ea typeface="Times New Roman"/>
                <a:cs typeface="+mn-cs"/>
              </a:rPr>
              <a:t/>
            </a:r>
            <a:br>
              <a:rPr lang="ru-RU" sz="900" dirty="0">
                <a:solidFill>
                  <a:prstClr val="black"/>
                </a:solidFill>
                <a:latin typeface="Times New Roman"/>
                <a:ea typeface="Times New Roman"/>
                <a:cs typeface="+mn-cs"/>
              </a:rPr>
            </a:br>
            <a:r>
              <a:rPr lang="ru-RU" sz="1100" dirty="0">
                <a:solidFill>
                  <a:prstClr val="black"/>
                </a:solidFill>
                <a:latin typeface="Times New Roman"/>
                <a:ea typeface="Times New Roman"/>
                <a:cs typeface="+mn-cs"/>
              </a:rPr>
              <a:t> </a:t>
            </a:r>
            <a:r>
              <a:rPr lang="ru-RU" sz="900" dirty="0">
                <a:solidFill>
                  <a:prstClr val="black"/>
                </a:solidFill>
                <a:latin typeface="Times New Roman"/>
                <a:ea typeface="Times New Roman"/>
                <a:cs typeface="+mn-cs"/>
              </a:rPr>
              <a:t/>
            </a:r>
            <a:br>
              <a:rPr lang="ru-RU" sz="900" dirty="0">
                <a:solidFill>
                  <a:prstClr val="black"/>
                </a:solidFill>
                <a:latin typeface="Times New Roman"/>
                <a:ea typeface="Times New Roman"/>
                <a:cs typeface="+mn-cs"/>
              </a:rPr>
            </a:b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5085184"/>
            <a:ext cx="1442011" cy="1463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25655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CFFCC">
            <a:alpha val="54902"/>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pPr algn="ctr"/>
            <a:r>
              <a:rPr lang="ru-RU" dirty="0" smtClean="0"/>
              <a:t>СОШ №2 п. Магдагачи</a:t>
            </a:r>
            <a:endParaRPr lang="ru-RU"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47381" y="870685"/>
            <a:ext cx="3636587" cy="2717302"/>
          </a:xfr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9096" y="870685"/>
            <a:ext cx="3420381" cy="2736305"/>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1560" y="3883566"/>
            <a:ext cx="3672408" cy="2754305"/>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60032" y="3907906"/>
            <a:ext cx="3618510" cy="2713882"/>
          </a:xfrm>
          <a:prstGeom prst="rect">
            <a:avLst/>
          </a:prstGeom>
        </p:spPr>
      </p:pic>
    </p:spTree>
    <p:extLst>
      <p:ext uri="{BB962C8B-B14F-4D97-AF65-F5344CB8AC3E}">
        <p14:creationId xmlns:p14="http://schemas.microsoft.com/office/powerpoint/2010/main" val="16321986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CFFCC">
            <a:alpha val="54902"/>
          </a:srgbClr>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6322714"/>
          </a:xfrm>
        </p:spPr>
        <p:txBody>
          <a:bodyPr numCol="1">
            <a:normAutofit fontScale="90000"/>
          </a:bodyPr>
          <a:lstStyle/>
          <a:p>
            <a:pPr lvl="0">
              <a:spcBef>
                <a:spcPts val="0"/>
              </a:spcBef>
            </a:pPr>
            <a:r>
              <a:rPr lang="ru-RU" sz="1600" dirty="0" smtClean="0">
                <a:solidFill>
                  <a:prstClr val="black"/>
                </a:solidFill>
                <a:latin typeface="Times New Roman"/>
                <a:ea typeface="Calibri"/>
                <a:cs typeface="Times New Roman"/>
              </a:rPr>
              <a:t/>
            </a:r>
            <a:br>
              <a:rPr lang="ru-RU" sz="1600" dirty="0" smtClean="0">
                <a:solidFill>
                  <a:prstClr val="black"/>
                </a:solidFill>
                <a:latin typeface="Times New Roman"/>
                <a:ea typeface="Calibri"/>
                <a:cs typeface="Times New Roman"/>
              </a:rPr>
            </a:br>
            <a:r>
              <a:rPr lang="ru-RU" sz="1600" dirty="0">
                <a:solidFill>
                  <a:prstClr val="black"/>
                </a:solidFill>
                <a:latin typeface="Times New Roman"/>
                <a:ea typeface="Calibri"/>
                <a:cs typeface="Times New Roman"/>
              </a:rPr>
              <a:t/>
            </a:r>
            <a:br>
              <a:rPr lang="ru-RU" sz="1600" dirty="0">
                <a:solidFill>
                  <a:prstClr val="black"/>
                </a:solidFill>
                <a:latin typeface="Times New Roman"/>
                <a:ea typeface="Calibri"/>
                <a:cs typeface="Times New Roman"/>
              </a:rPr>
            </a:br>
            <a:r>
              <a:rPr lang="ru-RU" sz="1600" dirty="0" smtClean="0">
                <a:solidFill>
                  <a:prstClr val="black"/>
                </a:solidFill>
                <a:latin typeface="Times New Roman"/>
                <a:ea typeface="Calibri"/>
                <a:cs typeface="Times New Roman"/>
              </a:rPr>
              <a:t/>
            </a:r>
            <a:br>
              <a:rPr lang="ru-RU" sz="1600" dirty="0" smtClean="0">
                <a:solidFill>
                  <a:prstClr val="black"/>
                </a:solidFill>
                <a:latin typeface="Times New Roman"/>
                <a:ea typeface="Calibri"/>
                <a:cs typeface="Times New Roman"/>
              </a:rPr>
            </a:br>
            <a:r>
              <a:rPr lang="ru-RU" sz="1600" dirty="0">
                <a:solidFill>
                  <a:prstClr val="black"/>
                </a:solidFill>
                <a:latin typeface="Times New Roman"/>
                <a:ea typeface="Calibri"/>
                <a:cs typeface="Times New Roman"/>
              </a:rPr>
              <a:t/>
            </a:r>
            <a:br>
              <a:rPr lang="ru-RU" sz="1600" dirty="0">
                <a:solidFill>
                  <a:prstClr val="black"/>
                </a:solidFill>
                <a:latin typeface="Times New Roman"/>
                <a:ea typeface="Calibri"/>
                <a:cs typeface="Times New Roman"/>
              </a:rPr>
            </a:br>
            <a:r>
              <a:rPr lang="ru-RU" sz="1600" dirty="0" smtClean="0">
                <a:solidFill>
                  <a:prstClr val="black"/>
                </a:solidFill>
                <a:latin typeface="Times New Roman"/>
                <a:ea typeface="Calibri"/>
                <a:cs typeface="Times New Roman"/>
              </a:rPr>
              <a:t/>
            </a:r>
            <a:br>
              <a:rPr lang="ru-RU" sz="1600" dirty="0" smtClean="0">
                <a:solidFill>
                  <a:prstClr val="black"/>
                </a:solidFill>
                <a:latin typeface="Times New Roman"/>
                <a:ea typeface="Calibri"/>
                <a:cs typeface="Times New Roman"/>
              </a:rPr>
            </a:br>
            <a:r>
              <a:rPr lang="ru-RU" sz="1600" dirty="0">
                <a:solidFill>
                  <a:prstClr val="black"/>
                </a:solidFill>
                <a:latin typeface="Times New Roman"/>
                <a:ea typeface="Calibri"/>
                <a:cs typeface="Times New Roman"/>
              </a:rPr>
              <a:t/>
            </a:r>
            <a:br>
              <a:rPr lang="ru-RU" sz="1600" dirty="0">
                <a:solidFill>
                  <a:prstClr val="black"/>
                </a:solidFill>
                <a:latin typeface="Times New Roman"/>
                <a:ea typeface="Calibri"/>
                <a:cs typeface="Times New Roman"/>
              </a:rPr>
            </a:br>
            <a:r>
              <a:rPr lang="ru-RU" sz="1600" dirty="0" smtClean="0">
                <a:solidFill>
                  <a:prstClr val="black"/>
                </a:solidFill>
                <a:latin typeface="Times New Roman"/>
                <a:ea typeface="Calibri"/>
                <a:cs typeface="Times New Roman"/>
              </a:rPr>
              <a:t/>
            </a:r>
            <a:br>
              <a:rPr lang="ru-RU" sz="1600" dirty="0" smtClean="0">
                <a:solidFill>
                  <a:prstClr val="black"/>
                </a:solidFill>
                <a:latin typeface="Times New Roman"/>
                <a:ea typeface="Calibri"/>
                <a:cs typeface="Times New Roman"/>
              </a:rPr>
            </a:br>
            <a:r>
              <a:rPr lang="ru-RU" sz="1600" dirty="0" smtClean="0">
                <a:solidFill>
                  <a:prstClr val="black"/>
                </a:solidFill>
                <a:latin typeface="Times New Roman"/>
                <a:ea typeface="Calibri"/>
                <a:cs typeface="Times New Roman"/>
              </a:rPr>
              <a:t/>
            </a:r>
            <a:br>
              <a:rPr lang="ru-RU" sz="1600" dirty="0" smtClean="0">
                <a:solidFill>
                  <a:prstClr val="black"/>
                </a:solidFill>
                <a:latin typeface="Times New Roman"/>
                <a:ea typeface="Calibri"/>
                <a:cs typeface="Times New Roman"/>
              </a:rPr>
            </a:br>
            <a:r>
              <a:rPr lang="ru-RU" sz="1600" dirty="0">
                <a:solidFill>
                  <a:prstClr val="black"/>
                </a:solidFill>
                <a:latin typeface="Times New Roman"/>
                <a:ea typeface="Calibri"/>
                <a:cs typeface="Times New Roman"/>
              </a:rPr>
              <a:t/>
            </a:r>
            <a:br>
              <a:rPr lang="ru-RU" sz="1600" dirty="0">
                <a:solidFill>
                  <a:prstClr val="black"/>
                </a:solidFill>
                <a:latin typeface="Times New Roman"/>
                <a:ea typeface="Calibri"/>
                <a:cs typeface="Times New Roman"/>
              </a:rPr>
            </a:br>
            <a:r>
              <a:rPr lang="ru-RU" sz="1600" dirty="0" smtClean="0">
                <a:solidFill>
                  <a:prstClr val="black"/>
                </a:solidFill>
                <a:latin typeface="Times New Roman"/>
                <a:ea typeface="Calibri"/>
                <a:cs typeface="Times New Roman"/>
              </a:rPr>
              <a:t/>
            </a:r>
            <a:br>
              <a:rPr lang="ru-RU" sz="1600" dirty="0" smtClean="0">
                <a:solidFill>
                  <a:prstClr val="black"/>
                </a:solidFill>
                <a:latin typeface="Times New Roman"/>
                <a:ea typeface="Calibri"/>
                <a:cs typeface="Times New Roman"/>
              </a:rPr>
            </a:br>
            <a:r>
              <a:rPr lang="ru-RU" sz="2200" b="1" dirty="0" smtClean="0">
                <a:solidFill>
                  <a:prstClr val="black"/>
                </a:solidFill>
                <a:latin typeface="Times New Roman"/>
                <a:ea typeface="Calibri"/>
                <a:cs typeface="Times New Roman"/>
              </a:rPr>
              <a:t>Уважаемые </a:t>
            </a:r>
            <a:r>
              <a:rPr lang="ru-RU" sz="2200" b="1" dirty="0">
                <a:solidFill>
                  <a:prstClr val="black"/>
                </a:solidFill>
                <a:latin typeface="Times New Roman"/>
                <a:ea typeface="Calibri"/>
                <a:cs typeface="Times New Roman"/>
              </a:rPr>
              <a:t>амурчане!</a:t>
            </a:r>
            <a:r>
              <a:rPr lang="ru-RU" sz="2200" b="1" dirty="0">
                <a:solidFill>
                  <a:prstClr val="black"/>
                </a:solidFill>
                <a:ea typeface="Calibri"/>
                <a:cs typeface="Times New Roman"/>
              </a:rPr>
              <a:t/>
            </a:r>
            <a:br>
              <a:rPr lang="ru-RU" sz="2200" b="1" dirty="0">
                <a:solidFill>
                  <a:prstClr val="black"/>
                </a:solidFill>
                <a:ea typeface="Calibri"/>
                <a:cs typeface="Times New Roman"/>
              </a:rPr>
            </a:br>
            <a:r>
              <a:rPr lang="ru-RU" sz="2200" b="1" dirty="0">
                <a:solidFill>
                  <a:prstClr val="black"/>
                </a:solidFill>
                <a:latin typeface="Times New Roman"/>
                <a:ea typeface="Calibri"/>
                <a:cs typeface="Times New Roman"/>
              </a:rPr>
              <a:t>Примите самые искренние, самые добрые поздравления со знаменательной датой 155-летием со дня основания Амурской области.</a:t>
            </a:r>
            <a:r>
              <a:rPr lang="ru-RU" sz="2200" b="1" dirty="0">
                <a:solidFill>
                  <a:prstClr val="black"/>
                </a:solidFill>
                <a:ea typeface="Calibri"/>
                <a:cs typeface="Times New Roman"/>
              </a:rPr>
              <a:t/>
            </a:r>
            <a:br>
              <a:rPr lang="ru-RU" sz="2200" b="1" dirty="0">
                <a:solidFill>
                  <a:prstClr val="black"/>
                </a:solidFill>
                <a:ea typeface="Calibri"/>
                <a:cs typeface="Times New Roman"/>
              </a:rPr>
            </a:br>
            <a:r>
              <a:rPr lang="ru-RU" sz="2200" b="1" dirty="0">
                <a:solidFill>
                  <a:prstClr val="black"/>
                </a:solidFill>
                <a:latin typeface="Times New Roman"/>
                <a:ea typeface="Calibri"/>
                <a:cs typeface="Times New Roman"/>
              </a:rPr>
              <a:t>Амурская область – наш общий дом, общая судьба, общая история. Она у каждого своя. Одни любуются ее изящной архитектурой, другие – красотой амурских берегов и великолепными закатами, третьи – искренне восхищаются добротой и гостеприимством местных жителей.</a:t>
            </a:r>
            <a:r>
              <a:rPr lang="ru-RU" sz="2200" b="1" dirty="0">
                <a:solidFill>
                  <a:prstClr val="black"/>
                </a:solidFill>
                <a:ea typeface="Calibri"/>
                <a:cs typeface="Times New Roman"/>
              </a:rPr>
              <a:t/>
            </a:r>
            <a:br>
              <a:rPr lang="ru-RU" sz="2200" b="1" dirty="0">
                <a:solidFill>
                  <a:prstClr val="black"/>
                </a:solidFill>
                <a:ea typeface="Calibri"/>
                <a:cs typeface="Times New Roman"/>
              </a:rPr>
            </a:br>
            <a:r>
              <a:rPr lang="ru-RU" sz="2200" b="1" dirty="0">
                <a:solidFill>
                  <a:prstClr val="black"/>
                </a:solidFill>
                <a:latin typeface="Times New Roman"/>
                <a:ea typeface="Calibri"/>
                <a:cs typeface="Times New Roman"/>
              </a:rPr>
              <a:t>Пусть этот праздник принесет вам хорошее настроение, подарит добрые улыбки, счастливый детский смех и радостное общение с друзьями.</a:t>
            </a:r>
            <a:r>
              <a:rPr lang="ru-RU" sz="2200" b="1" dirty="0">
                <a:solidFill>
                  <a:prstClr val="black"/>
                </a:solidFill>
                <a:ea typeface="Calibri"/>
                <a:cs typeface="Times New Roman"/>
              </a:rPr>
              <a:t/>
            </a:r>
            <a:br>
              <a:rPr lang="ru-RU" sz="2200" b="1" dirty="0">
                <a:solidFill>
                  <a:prstClr val="black"/>
                </a:solidFill>
                <a:ea typeface="Calibri"/>
                <a:cs typeface="Times New Roman"/>
              </a:rPr>
            </a:br>
            <a:r>
              <a:rPr lang="ru-RU" sz="2200" b="1" dirty="0">
                <a:solidFill>
                  <a:prstClr val="black"/>
                </a:solidFill>
                <a:latin typeface="Times New Roman"/>
                <a:ea typeface="Calibri"/>
                <a:cs typeface="Times New Roman"/>
              </a:rPr>
              <a:t>Дорогие амурчане, от всей души желаем вам счастья, здоровья, мира и благополучия каждому дому, каждой семьи. Пусть исполняются самые добрые мечты, осуществляются надежды! Пусть молодеет и хорошеет наша Амурская область, крепнет ее экономика и богатеет культура!</a:t>
            </a:r>
            <a:r>
              <a:rPr lang="ru-RU" sz="2200" b="1" dirty="0">
                <a:solidFill>
                  <a:prstClr val="black"/>
                </a:solidFill>
                <a:ea typeface="Calibri"/>
                <a:cs typeface="Times New Roman"/>
              </a:rPr>
              <a:t/>
            </a:r>
            <a:br>
              <a:rPr lang="ru-RU" sz="2200" b="1" dirty="0">
                <a:solidFill>
                  <a:prstClr val="black"/>
                </a:solidFill>
                <a:ea typeface="Calibri"/>
                <a:cs typeface="Times New Roman"/>
              </a:rPr>
            </a:br>
            <a:r>
              <a:rPr lang="ru-RU" sz="2200" b="1" dirty="0">
                <a:solidFill>
                  <a:prstClr val="black"/>
                </a:solidFill>
                <a:latin typeface="Times New Roman"/>
                <a:ea typeface="Calibri"/>
                <a:cs typeface="Times New Roman"/>
              </a:rPr>
              <a:t>С праздником дорогие </a:t>
            </a:r>
            <a:r>
              <a:rPr lang="ru-RU" sz="2200" b="1" dirty="0">
                <a:solidFill>
                  <a:prstClr val="black"/>
                </a:solidFill>
                <a:latin typeface="Times New Roman"/>
                <a:ea typeface="Calibri"/>
                <a:cs typeface="Times New Roman"/>
              </a:rPr>
              <a:t>а</a:t>
            </a:r>
            <a:r>
              <a:rPr lang="ru-RU" sz="2200" b="1" dirty="0" smtClean="0">
                <a:solidFill>
                  <a:prstClr val="black"/>
                </a:solidFill>
                <a:latin typeface="Times New Roman"/>
                <a:ea typeface="Calibri"/>
                <a:cs typeface="Times New Roman"/>
              </a:rPr>
              <a:t>мурчане</a:t>
            </a:r>
            <a:r>
              <a:rPr lang="ru-RU" sz="2200" b="1" dirty="0">
                <a:solidFill>
                  <a:prstClr val="black"/>
                </a:solidFill>
                <a:latin typeface="Times New Roman"/>
                <a:ea typeface="Calibri"/>
                <a:cs typeface="Times New Roman"/>
              </a:rPr>
              <a:t>! С юбилеем тебя, Амурская область</a:t>
            </a:r>
            <a:r>
              <a:rPr lang="ru-RU" sz="2200" b="1" dirty="0" smtClean="0">
                <a:solidFill>
                  <a:prstClr val="black"/>
                </a:solidFill>
                <a:latin typeface="Times New Roman"/>
                <a:ea typeface="Calibri"/>
                <a:cs typeface="Times New Roman"/>
              </a:rPr>
              <a:t>!</a:t>
            </a:r>
            <a:r>
              <a:rPr lang="ru-RU" sz="2000" b="1" dirty="0" smtClean="0">
                <a:solidFill>
                  <a:prstClr val="black"/>
                </a:solidFill>
                <a:latin typeface="Times New Roman"/>
                <a:ea typeface="Calibri"/>
                <a:cs typeface="Times New Roman"/>
              </a:rPr>
              <a:t/>
            </a:r>
            <a:br>
              <a:rPr lang="ru-RU" sz="2000" b="1" dirty="0" smtClean="0">
                <a:solidFill>
                  <a:prstClr val="black"/>
                </a:solidFill>
                <a:latin typeface="Times New Roman"/>
                <a:ea typeface="Calibri"/>
                <a:cs typeface="Times New Roman"/>
              </a:rPr>
            </a:br>
            <a:r>
              <a:rPr lang="ru-RU" sz="2000" b="1" dirty="0" smtClean="0">
                <a:solidFill>
                  <a:prstClr val="black"/>
                </a:solidFill>
                <a:latin typeface="Times New Roman"/>
                <a:ea typeface="Calibri"/>
                <a:cs typeface="Times New Roman"/>
              </a:rPr>
              <a:t/>
            </a:r>
            <a:br>
              <a:rPr lang="ru-RU" sz="2000" b="1" dirty="0" smtClean="0">
                <a:solidFill>
                  <a:prstClr val="black"/>
                </a:solidFill>
                <a:latin typeface="Times New Roman"/>
                <a:ea typeface="Calibri"/>
                <a:cs typeface="Times New Roman"/>
              </a:rPr>
            </a:br>
            <a:r>
              <a:rPr lang="ru-RU" sz="2000" i="1" dirty="0" smtClean="0">
                <a:solidFill>
                  <a:prstClr val="black"/>
                </a:solidFill>
                <a:latin typeface="Times New Roman"/>
                <a:ea typeface="Calibri"/>
                <a:cs typeface="Times New Roman"/>
              </a:rPr>
              <a:t>Паршина </a:t>
            </a:r>
            <a:r>
              <a:rPr lang="ru-RU" sz="2000" i="1" dirty="0">
                <a:solidFill>
                  <a:prstClr val="black"/>
                </a:solidFill>
                <a:latin typeface="Times New Roman"/>
                <a:ea typeface="Calibri"/>
                <a:cs typeface="Times New Roman"/>
              </a:rPr>
              <a:t>Татьяна, 10А класс, СОШ №2 п. Магдагачи</a:t>
            </a:r>
            <a:r>
              <a:rPr lang="ru-RU" sz="800" dirty="0">
                <a:solidFill>
                  <a:prstClr val="black"/>
                </a:solidFill>
                <a:ea typeface="Calibri"/>
                <a:cs typeface="Times New Roman"/>
              </a:rPr>
              <a:t/>
            </a:r>
            <a:br>
              <a:rPr lang="ru-RU" sz="800" dirty="0">
                <a:solidFill>
                  <a:prstClr val="black"/>
                </a:solidFill>
                <a:ea typeface="Calibri"/>
                <a:cs typeface="Times New Roman"/>
              </a:rPr>
            </a:br>
            <a:r>
              <a:rPr lang="ru-RU" sz="800" dirty="0">
                <a:solidFill>
                  <a:prstClr val="black"/>
                </a:solidFill>
                <a:latin typeface="Times New Roman"/>
                <a:ea typeface="Calibri"/>
                <a:cs typeface="Times New Roman"/>
              </a:rPr>
              <a:t/>
            </a:r>
            <a:br>
              <a:rPr lang="ru-RU" sz="800" dirty="0">
                <a:solidFill>
                  <a:prstClr val="black"/>
                </a:solidFill>
                <a:latin typeface="Times New Roman"/>
                <a:ea typeface="Calibri"/>
                <a:cs typeface="Times New Roman"/>
              </a:rPr>
            </a:br>
            <a:r>
              <a:rPr lang="ru-RU" sz="800" dirty="0" smtClean="0">
                <a:solidFill>
                  <a:prstClr val="black"/>
                </a:solidFill>
                <a:latin typeface="Times New Roman"/>
                <a:ea typeface="Calibri"/>
                <a:cs typeface="Times New Roman"/>
              </a:rPr>
              <a:t/>
            </a:r>
            <a:br>
              <a:rPr lang="ru-RU" sz="800" dirty="0" smtClean="0">
                <a:solidFill>
                  <a:prstClr val="black"/>
                </a:solidFill>
                <a:latin typeface="Times New Roman"/>
                <a:ea typeface="Calibri"/>
                <a:cs typeface="Times New Roman"/>
              </a:rPr>
            </a:br>
            <a:r>
              <a:rPr lang="ru-RU" sz="800" dirty="0">
                <a:solidFill>
                  <a:prstClr val="black"/>
                </a:solidFill>
                <a:latin typeface="Times New Roman"/>
                <a:ea typeface="Calibri"/>
                <a:cs typeface="Times New Roman"/>
              </a:rPr>
              <a:t/>
            </a:r>
            <a:br>
              <a:rPr lang="ru-RU" sz="800" dirty="0">
                <a:solidFill>
                  <a:prstClr val="black"/>
                </a:solidFill>
                <a:latin typeface="Times New Roman"/>
                <a:ea typeface="Calibri"/>
                <a:cs typeface="Times New Roman"/>
              </a:rPr>
            </a:br>
            <a:r>
              <a:rPr lang="ru-RU" sz="800" dirty="0" smtClean="0">
                <a:solidFill>
                  <a:prstClr val="black"/>
                </a:solidFill>
                <a:latin typeface="Times New Roman"/>
                <a:ea typeface="Calibri"/>
                <a:cs typeface="Times New Roman"/>
              </a:rPr>
              <a:t/>
            </a:r>
            <a:br>
              <a:rPr lang="ru-RU" sz="800" dirty="0" smtClean="0">
                <a:solidFill>
                  <a:prstClr val="black"/>
                </a:solidFill>
                <a:latin typeface="Times New Roman"/>
                <a:ea typeface="Calibri"/>
                <a:cs typeface="Times New Roman"/>
              </a:rPr>
            </a:br>
            <a:r>
              <a:rPr lang="ru-RU" sz="800" dirty="0">
                <a:solidFill>
                  <a:prstClr val="black"/>
                </a:solidFill>
                <a:latin typeface="Times New Roman"/>
                <a:ea typeface="Calibri"/>
                <a:cs typeface="Times New Roman"/>
              </a:rPr>
              <a:t/>
            </a:r>
            <a:br>
              <a:rPr lang="ru-RU" sz="800" dirty="0">
                <a:solidFill>
                  <a:prstClr val="black"/>
                </a:solidFill>
                <a:latin typeface="Times New Roman"/>
                <a:ea typeface="Calibri"/>
                <a:cs typeface="Times New Roman"/>
              </a:rPr>
            </a:br>
            <a:r>
              <a:rPr lang="ru-RU" sz="800" dirty="0" smtClean="0">
                <a:solidFill>
                  <a:prstClr val="black"/>
                </a:solidFill>
                <a:latin typeface="Times New Roman"/>
                <a:ea typeface="Calibri"/>
                <a:cs typeface="Times New Roman"/>
              </a:rPr>
              <a:t/>
            </a:r>
            <a:br>
              <a:rPr lang="ru-RU" sz="800" dirty="0" smtClean="0">
                <a:solidFill>
                  <a:prstClr val="black"/>
                </a:solidFill>
                <a:latin typeface="Times New Roman"/>
                <a:ea typeface="Calibri"/>
                <a:cs typeface="Times New Roman"/>
              </a:rPr>
            </a:br>
            <a:r>
              <a:rPr lang="ru-RU" sz="800" dirty="0">
                <a:solidFill>
                  <a:prstClr val="black"/>
                </a:solidFill>
                <a:latin typeface="Times New Roman"/>
                <a:ea typeface="Calibri"/>
                <a:cs typeface="Times New Roman"/>
              </a:rPr>
              <a:t/>
            </a:r>
            <a:br>
              <a:rPr lang="ru-RU" sz="800" dirty="0">
                <a:solidFill>
                  <a:prstClr val="black"/>
                </a:solidFill>
                <a:latin typeface="Times New Roman"/>
                <a:ea typeface="Calibri"/>
                <a:cs typeface="Times New Roman"/>
              </a:rPr>
            </a:br>
            <a:r>
              <a:rPr lang="ru-RU" sz="800" dirty="0" smtClean="0">
                <a:solidFill>
                  <a:prstClr val="black"/>
                </a:solidFill>
                <a:latin typeface="Times New Roman"/>
                <a:ea typeface="Calibri"/>
                <a:cs typeface="Times New Roman"/>
              </a:rPr>
              <a:t/>
            </a:r>
            <a:br>
              <a:rPr lang="ru-RU" sz="800" dirty="0" smtClean="0">
                <a:solidFill>
                  <a:prstClr val="black"/>
                </a:solidFill>
                <a:latin typeface="Times New Roman"/>
                <a:ea typeface="Calibri"/>
                <a:cs typeface="Times New Roman"/>
              </a:rPr>
            </a:br>
            <a:r>
              <a:rPr lang="ru-RU" sz="800" dirty="0">
                <a:solidFill>
                  <a:prstClr val="black"/>
                </a:solidFill>
                <a:latin typeface="Times New Roman"/>
                <a:ea typeface="Calibri"/>
                <a:cs typeface="Times New Roman"/>
              </a:rPr>
              <a:t/>
            </a:r>
            <a:br>
              <a:rPr lang="ru-RU" sz="800" dirty="0">
                <a:solidFill>
                  <a:prstClr val="black"/>
                </a:solidFill>
                <a:latin typeface="Times New Roman"/>
                <a:ea typeface="Calibri"/>
                <a:cs typeface="Times New Roman"/>
              </a:rPr>
            </a:br>
            <a:r>
              <a:rPr lang="ru-RU" sz="800" dirty="0" smtClean="0">
                <a:solidFill>
                  <a:prstClr val="black"/>
                </a:solidFill>
                <a:latin typeface="Times New Roman"/>
                <a:ea typeface="Calibri"/>
                <a:cs typeface="Times New Roman"/>
              </a:rPr>
              <a:t/>
            </a:r>
            <a:br>
              <a:rPr lang="ru-RU" sz="800" dirty="0" smtClean="0">
                <a:solidFill>
                  <a:prstClr val="black"/>
                </a:solidFill>
                <a:latin typeface="Times New Roman"/>
                <a:ea typeface="Calibri"/>
                <a:cs typeface="Times New Roman"/>
              </a:rPr>
            </a:br>
            <a:r>
              <a:rPr lang="ru-RU" sz="800" dirty="0">
                <a:solidFill>
                  <a:prstClr val="black"/>
                </a:solidFill>
                <a:latin typeface="Times New Roman"/>
                <a:ea typeface="Calibri"/>
                <a:cs typeface="Times New Roman"/>
              </a:rPr>
              <a:t/>
            </a:r>
            <a:br>
              <a:rPr lang="ru-RU" sz="800" dirty="0">
                <a:solidFill>
                  <a:prstClr val="black"/>
                </a:solidFill>
                <a:latin typeface="Times New Roman"/>
                <a:ea typeface="Calibri"/>
                <a:cs typeface="Times New Roman"/>
              </a:rPr>
            </a:br>
            <a:r>
              <a:rPr lang="ru-RU" sz="800" dirty="0" smtClean="0">
                <a:solidFill>
                  <a:prstClr val="black"/>
                </a:solidFill>
                <a:latin typeface="Times New Roman"/>
                <a:ea typeface="Calibri"/>
                <a:cs typeface="Times New Roman"/>
              </a:rPr>
              <a:t/>
            </a:r>
            <a:br>
              <a:rPr lang="ru-RU" sz="800" dirty="0" smtClean="0">
                <a:solidFill>
                  <a:prstClr val="black"/>
                </a:solidFill>
                <a:latin typeface="Times New Roman"/>
                <a:ea typeface="Calibri"/>
                <a:cs typeface="Times New Roman"/>
              </a:rPr>
            </a:br>
            <a:r>
              <a:rPr lang="ru-RU" sz="800" dirty="0">
                <a:solidFill>
                  <a:prstClr val="black"/>
                </a:solidFill>
                <a:latin typeface="Times New Roman"/>
                <a:ea typeface="Calibri"/>
                <a:cs typeface="Times New Roman"/>
              </a:rPr>
              <a:t/>
            </a:r>
            <a:br>
              <a:rPr lang="ru-RU" sz="800" dirty="0">
                <a:solidFill>
                  <a:prstClr val="black"/>
                </a:solidFill>
                <a:latin typeface="Times New Roman"/>
                <a:ea typeface="Calibri"/>
                <a:cs typeface="Times New Roman"/>
              </a:rPr>
            </a:br>
            <a:r>
              <a:rPr lang="ru-RU" sz="800" dirty="0" smtClean="0">
                <a:solidFill>
                  <a:prstClr val="black"/>
                </a:solidFill>
                <a:latin typeface="Times New Roman"/>
                <a:ea typeface="Calibri"/>
                <a:cs typeface="Times New Roman"/>
              </a:rPr>
              <a:t/>
            </a:r>
            <a:br>
              <a:rPr lang="ru-RU" sz="800" dirty="0" smtClean="0">
                <a:solidFill>
                  <a:prstClr val="black"/>
                </a:solidFill>
                <a:latin typeface="Times New Roman"/>
                <a:ea typeface="Calibri"/>
                <a:cs typeface="Times New Roman"/>
              </a:rPr>
            </a:br>
            <a:r>
              <a:rPr lang="ru-RU" sz="800" dirty="0">
                <a:solidFill>
                  <a:prstClr val="black"/>
                </a:solidFill>
                <a:latin typeface="Times New Roman"/>
                <a:ea typeface="Calibri"/>
                <a:cs typeface="Times New Roman"/>
              </a:rPr>
              <a:t/>
            </a:r>
            <a:br>
              <a:rPr lang="ru-RU" sz="800" dirty="0">
                <a:solidFill>
                  <a:prstClr val="black"/>
                </a:solidFill>
                <a:latin typeface="Times New Roman"/>
                <a:ea typeface="Calibri"/>
                <a:cs typeface="Times New Roman"/>
              </a:rPr>
            </a:br>
            <a:r>
              <a:rPr lang="ru-RU" sz="800" dirty="0" smtClean="0">
                <a:solidFill>
                  <a:prstClr val="black"/>
                </a:solidFill>
                <a:latin typeface="Times New Roman"/>
                <a:ea typeface="Calibri"/>
                <a:cs typeface="Times New Roman"/>
              </a:rPr>
              <a:t/>
            </a:r>
            <a:br>
              <a:rPr lang="ru-RU" sz="800" dirty="0" smtClean="0">
                <a:solidFill>
                  <a:prstClr val="black"/>
                </a:solidFill>
                <a:latin typeface="Times New Roman"/>
                <a:ea typeface="Calibri"/>
                <a:cs typeface="Times New Roman"/>
              </a:rPr>
            </a:br>
            <a:endParaRPr lang="ru-RU" dirty="0"/>
          </a:p>
        </p:txBody>
      </p:sp>
    </p:spTree>
    <p:extLst>
      <p:ext uri="{BB962C8B-B14F-4D97-AF65-F5344CB8AC3E}">
        <p14:creationId xmlns:p14="http://schemas.microsoft.com/office/powerpoint/2010/main" val="9300659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CFFCC">
            <a:alpha val="54902"/>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fontScale="90000"/>
          </a:bodyPr>
          <a:lstStyle/>
          <a:p>
            <a:r>
              <a:rPr lang="ru-RU" sz="1800" b="1" i="1" dirty="0">
                <a:solidFill>
                  <a:prstClr val="black"/>
                </a:solidFill>
                <a:latin typeface="Times New Roman"/>
                <a:ea typeface="Calibri"/>
                <a:cs typeface="Times New Roman"/>
              </a:rPr>
              <a:t>Амурская область, великая наша!</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Ты словно без края огромная чаша,</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Ты будто могучее звездное небо,</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Как птица летишь ты, не видя запретов!</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 </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155 уж пробило, и все же</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Просторы твои приятны до дрожи.</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Как слезы младенца ты радуешь взоры,</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Рисуешь на сердце родные узоры.</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 </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Тебя не придам никогда и запомню</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Звук речек текущих красивых и томных,</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Что солнце здесь ближе и небо роднее,</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Запомню навечно твои колыбели.</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 </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Меня ты спасешь от обгара под солнцем,</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От стужи иль гогота волнам подобным,</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От жаркой зимы и холодного лета,</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Но очень тебя я люблю и за это!</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 </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Люблю и за то, что ты всегда рядом,</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Смотрю я на право – ты там сыплешь взглядом,</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Налево смотрю – протянешь мне руки.</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800" b="1" i="1" dirty="0">
                <a:solidFill>
                  <a:prstClr val="black"/>
                </a:solidFill>
                <a:latin typeface="Times New Roman"/>
                <a:ea typeface="Calibri"/>
                <a:cs typeface="Times New Roman"/>
              </a:rPr>
              <a:t>С тобой навсегда я и в горе и в муки!</a:t>
            </a:r>
            <a:r>
              <a:rPr lang="ru-RU" sz="1800" b="1" i="1" dirty="0">
                <a:solidFill>
                  <a:prstClr val="black"/>
                </a:solidFill>
                <a:ea typeface="Calibri"/>
                <a:cs typeface="Times New Roman"/>
              </a:rPr>
              <a:t/>
            </a:r>
            <a:br>
              <a:rPr lang="ru-RU" sz="1800" b="1" i="1" dirty="0">
                <a:solidFill>
                  <a:prstClr val="black"/>
                </a:solidFill>
                <a:ea typeface="Calibri"/>
                <a:cs typeface="Times New Roman"/>
              </a:rPr>
            </a:br>
            <a:r>
              <a:rPr lang="ru-RU" sz="1400" b="1" i="1" dirty="0">
                <a:solidFill>
                  <a:prstClr val="black"/>
                </a:solidFill>
                <a:ea typeface="Calibri"/>
                <a:cs typeface="Times New Roman"/>
              </a:rPr>
              <a:t/>
            </a:r>
            <a:br>
              <a:rPr lang="ru-RU" sz="1400" b="1" i="1" dirty="0">
                <a:solidFill>
                  <a:prstClr val="black"/>
                </a:solidFill>
                <a:ea typeface="Calibri"/>
                <a:cs typeface="Times New Roman"/>
              </a:rPr>
            </a:br>
            <a:r>
              <a:rPr lang="ru-RU" sz="1400" dirty="0">
                <a:solidFill>
                  <a:prstClr val="black"/>
                </a:solidFill>
                <a:latin typeface="Times New Roman"/>
                <a:ea typeface="Calibri"/>
                <a:cs typeface="Times New Roman"/>
              </a:rPr>
              <a:t>Красикова </a:t>
            </a:r>
            <a:r>
              <a:rPr lang="ru-RU" sz="1400" dirty="0" smtClean="0">
                <a:solidFill>
                  <a:prstClr val="black"/>
                </a:solidFill>
                <a:latin typeface="Times New Roman"/>
                <a:ea typeface="Calibri"/>
                <a:cs typeface="Times New Roman"/>
              </a:rPr>
              <a:t>Валерия9 </a:t>
            </a:r>
            <a:r>
              <a:rPr lang="ru-RU" sz="1400" dirty="0">
                <a:solidFill>
                  <a:prstClr val="black"/>
                </a:solidFill>
                <a:latin typeface="Times New Roman"/>
                <a:ea typeface="Calibri"/>
                <a:cs typeface="Times New Roman"/>
              </a:rPr>
              <a:t>«А» класс, СОШ №2 п. Магдагачи</a:t>
            </a:r>
            <a:endParaRPr lang="ru-RU" dirty="0"/>
          </a:p>
        </p:txBody>
      </p:sp>
    </p:spTree>
    <p:extLst>
      <p:ext uri="{BB962C8B-B14F-4D97-AF65-F5344CB8AC3E}">
        <p14:creationId xmlns:p14="http://schemas.microsoft.com/office/powerpoint/2010/main" val="4273149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00">
            <a:alpha val="25000"/>
          </a:srgbClr>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188640"/>
            <a:ext cx="8229600" cy="504056"/>
          </a:xfrm>
        </p:spPr>
        <p:txBody>
          <a:bodyPr>
            <a:normAutofit fontScale="90000"/>
          </a:bodyPr>
          <a:lstStyle/>
          <a:p>
            <a:r>
              <a:rPr lang="ru-RU" sz="2800" dirty="0" smtClean="0"/>
              <a:t>СОШ №1 п. Магдагачи</a:t>
            </a:r>
            <a:endParaRPr lang="ru-RU" sz="2800" dirty="0"/>
          </a:p>
        </p:txBody>
      </p:sp>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67544" y="659417"/>
            <a:ext cx="3833159" cy="2874869"/>
          </a:xfrm>
        </p:spPr>
      </p:pic>
      <p:pic>
        <p:nvPicPr>
          <p:cNvPr id="8" name="Рисунок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15235" y="3802148"/>
            <a:ext cx="3771627" cy="2828720"/>
          </a:xfrm>
          <a:prstGeom prst="rect">
            <a:avLst/>
          </a:prstGeom>
        </p:spPr>
      </p:pic>
      <p:pic>
        <p:nvPicPr>
          <p:cNvPr id="9" name="Рисунок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47993" y="692696"/>
            <a:ext cx="3744416" cy="2808312"/>
          </a:xfrm>
          <a:prstGeom prst="rect">
            <a:avLst/>
          </a:prstGeom>
        </p:spPr>
      </p:pic>
      <p:pic>
        <p:nvPicPr>
          <p:cNvPr id="10" name="Рисунок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7544" y="3768550"/>
            <a:ext cx="3816424" cy="2862318"/>
          </a:xfrm>
          <a:prstGeom prst="rect">
            <a:avLst/>
          </a:prstGeom>
        </p:spPr>
      </p:pic>
    </p:spTree>
    <p:extLst>
      <p:ext uri="{BB962C8B-B14F-4D97-AF65-F5344CB8AC3E}">
        <p14:creationId xmlns:p14="http://schemas.microsoft.com/office/powerpoint/2010/main" val="41754935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algn="l"/>
            <a:r>
              <a:rPr lang="ru-RU" dirty="0" smtClean="0"/>
              <a:t>Тыгдинская школа</a:t>
            </a:r>
            <a:endParaRPr lang="ru-RU" dirty="0"/>
          </a:p>
        </p:txBody>
      </p:sp>
      <p:pic>
        <p:nvPicPr>
          <p:cNvPr id="6" name="Объект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51520" y="995935"/>
            <a:ext cx="3560051" cy="2664296"/>
          </a:xfrm>
        </p:spPr>
      </p:pic>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6056" y="155217"/>
            <a:ext cx="3376136" cy="2532102"/>
          </a:xfrm>
          <a:prstGeom prst="rect">
            <a:avLst/>
          </a:prstGeom>
        </p:spPr>
      </p:pic>
      <p:pic>
        <p:nvPicPr>
          <p:cNvPr id="8" name="Рисунок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43608" y="3861047"/>
            <a:ext cx="3816423" cy="2862317"/>
          </a:xfrm>
          <a:prstGeom prst="rect">
            <a:avLst/>
          </a:prstGeom>
        </p:spPr>
      </p:pic>
      <p:pic>
        <p:nvPicPr>
          <p:cNvPr id="9" name="Рисунок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12160" y="2808522"/>
            <a:ext cx="2934073" cy="3912098"/>
          </a:xfrm>
          <a:prstGeom prst="rect">
            <a:avLst/>
          </a:prstGeom>
        </p:spPr>
      </p:pic>
    </p:spTree>
    <p:extLst>
      <p:ext uri="{BB962C8B-B14F-4D97-AF65-F5344CB8AC3E}">
        <p14:creationId xmlns:p14="http://schemas.microsoft.com/office/powerpoint/2010/main" val="2256667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6250706"/>
          </a:xfrm>
        </p:spPr>
        <p:txBody>
          <a:bodyPr numCol="1">
            <a:noAutofit/>
          </a:bodyPr>
          <a:lstStyle/>
          <a:p>
            <a:pPr lvl="0">
              <a:spcBef>
                <a:spcPts val="0"/>
              </a:spcBef>
            </a:pPr>
            <a:r>
              <a:rPr lang="ru-RU" sz="2000" b="1" dirty="0" smtClean="0">
                <a:solidFill>
                  <a:srgbClr val="FF0000"/>
                </a:solidFill>
                <a:latin typeface="Times New Roman"/>
                <a:ea typeface="Calibri"/>
                <a:cs typeface="Times New Roman"/>
              </a:rPr>
              <a:t>155-летию </a:t>
            </a:r>
            <a:r>
              <a:rPr lang="ru-RU" sz="2000" b="1" dirty="0">
                <a:solidFill>
                  <a:srgbClr val="FF0000"/>
                </a:solidFill>
                <a:latin typeface="Times New Roman"/>
                <a:ea typeface="Calibri"/>
                <a:cs typeface="Times New Roman"/>
              </a:rPr>
              <a:t>Амурской области посвящается….</a:t>
            </a:r>
            <a:r>
              <a:rPr lang="ru-RU" sz="1200" dirty="0">
                <a:solidFill>
                  <a:prstClr val="black"/>
                </a:solidFill>
                <a:ea typeface="Calibri"/>
                <a:cs typeface="Times New Roman"/>
              </a:rPr>
              <a:t/>
            </a:r>
            <a:br>
              <a:rPr lang="ru-RU" sz="1200" dirty="0">
                <a:solidFill>
                  <a:prstClr val="black"/>
                </a:solidFill>
                <a:ea typeface="Calibri"/>
                <a:cs typeface="Times New Roman"/>
              </a:rPr>
            </a:br>
            <a:r>
              <a:rPr lang="ru-RU" sz="1200" dirty="0">
                <a:solidFill>
                  <a:prstClr val="black"/>
                </a:solidFill>
                <a:ea typeface="Calibri"/>
                <a:cs typeface="Times New Roman"/>
              </a:rPr>
              <a:t/>
            </a:r>
            <a:br>
              <a:rPr lang="ru-RU" sz="1200" dirty="0">
                <a:solidFill>
                  <a:prstClr val="black"/>
                </a:solidFill>
                <a:ea typeface="Calibri"/>
                <a:cs typeface="Times New Roman"/>
              </a:rPr>
            </a:br>
            <a:r>
              <a:rPr lang="ru-RU" sz="1200" b="1" dirty="0" smtClean="0">
                <a:solidFill>
                  <a:prstClr val="black"/>
                </a:solidFill>
                <a:latin typeface="Times New Roman"/>
                <a:ea typeface="Calibri"/>
                <a:cs typeface="Times New Roman"/>
              </a:rPr>
              <a:t>О </a:t>
            </a:r>
            <a:r>
              <a:rPr lang="ru-RU" sz="1200" b="1" dirty="0">
                <a:solidFill>
                  <a:prstClr val="black"/>
                </a:solidFill>
                <a:latin typeface="Times New Roman"/>
                <a:ea typeface="Calibri"/>
                <a:cs typeface="Times New Roman"/>
              </a:rPr>
              <a:t>Родина! Все дни твои прекрасны!</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Где б ни была я, но с тобой душой.</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Мне нравится России облик ясный</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Ведущий нас на подвиг неземной.</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Из года в год растёт и славится</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Наш край зелёный, молодой</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И область – русская красавица</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smtClean="0">
                <a:solidFill>
                  <a:prstClr val="black"/>
                </a:solidFill>
                <a:latin typeface="Times New Roman"/>
                <a:ea typeface="Calibri"/>
                <a:cs typeface="Times New Roman"/>
              </a:rPr>
              <a:t>Навеки </a:t>
            </a:r>
            <a:r>
              <a:rPr lang="ru-RU" sz="1200" b="1" dirty="0">
                <a:solidFill>
                  <a:prstClr val="black"/>
                </a:solidFill>
                <a:latin typeface="Times New Roman"/>
                <a:ea typeface="Calibri"/>
                <a:cs typeface="Times New Roman"/>
              </a:rPr>
              <a:t>связана со мной.</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У тебя роса с горошину,</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Слышны трели соловья.</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Есть одно село хорошее</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В нём родилась я.</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Облака и голуби над селом парят</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А дорогие здешние до неба </a:t>
            </a:r>
            <a:r>
              <a:rPr lang="ru-RU" sz="1200" b="1" dirty="0" smtClean="0">
                <a:solidFill>
                  <a:prstClr val="black"/>
                </a:solidFill>
                <a:latin typeface="Times New Roman"/>
                <a:ea typeface="Calibri"/>
                <a:cs typeface="Times New Roman"/>
              </a:rPr>
              <a:t>пылят.</a:t>
            </a:r>
            <a:r>
              <a:rPr lang="ru-RU" sz="1200" dirty="0">
                <a:solidFill>
                  <a:prstClr val="black"/>
                </a:solidFill>
                <a:ea typeface="Calibri"/>
                <a:cs typeface="Times New Roman"/>
              </a:rPr>
              <a:t/>
            </a:r>
            <a:br>
              <a:rPr lang="ru-RU" sz="1200" dirty="0">
                <a:solidFill>
                  <a:prstClr val="black"/>
                </a:solidFill>
                <a:ea typeface="Calibri"/>
                <a:cs typeface="Times New Roman"/>
              </a:rPr>
            </a:br>
            <a:r>
              <a:rPr lang="ru-RU" sz="1200" dirty="0">
                <a:solidFill>
                  <a:prstClr val="black"/>
                </a:solidFill>
                <a:latin typeface="Times New Roman"/>
                <a:ea typeface="Calibri"/>
                <a:cs typeface="Times New Roman"/>
              </a:rPr>
              <a:t> </a:t>
            </a:r>
            <a:r>
              <a:rPr lang="ru-RU" sz="1200" b="1" dirty="0" smtClean="0">
                <a:solidFill>
                  <a:prstClr val="black"/>
                </a:solidFill>
                <a:latin typeface="Times New Roman"/>
                <a:ea typeface="Calibri"/>
                <a:cs typeface="Times New Roman"/>
              </a:rPr>
              <a:t>Все </a:t>
            </a:r>
            <a:r>
              <a:rPr lang="ru-RU" sz="1200" b="1" dirty="0">
                <a:solidFill>
                  <a:prstClr val="black"/>
                </a:solidFill>
                <a:latin typeface="Times New Roman"/>
                <a:ea typeface="Calibri"/>
                <a:cs typeface="Times New Roman"/>
              </a:rPr>
              <a:t>здесь сердцу милые и село зовёт,</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В нём моя фамилия много лет живёт.</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Кто бывал здесь когда-то.</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Тот приедет опять</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Наших песен послушать</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И себя показать.</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Ты сторонка русская</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В тебя я влюблена</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Сторона амурская -</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Родина моя!</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С юбилеем тебя поздравляя</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Я хочу много лет пожелать,</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Чтоб цвела, развивалась на славу</a:t>
            </a:r>
            <a:r>
              <a:rPr lang="ru-RU" sz="1200" b="1" dirty="0">
                <a:solidFill>
                  <a:prstClr val="black"/>
                </a:solidFill>
                <a:ea typeface="Calibri"/>
                <a:cs typeface="Times New Roman"/>
              </a:rPr>
              <a:t/>
            </a:r>
            <a:br>
              <a:rPr lang="ru-RU" sz="1200" b="1" dirty="0">
                <a:solidFill>
                  <a:prstClr val="black"/>
                </a:solidFill>
                <a:ea typeface="Calibri"/>
                <a:cs typeface="Times New Roman"/>
              </a:rPr>
            </a:br>
            <a:r>
              <a:rPr lang="ru-RU" sz="1200" b="1" dirty="0">
                <a:solidFill>
                  <a:prstClr val="black"/>
                </a:solidFill>
                <a:latin typeface="Times New Roman"/>
                <a:ea typeface="Calibri"/>
                <a:cs typeface="Times New Roman"/>
              </a:rPr>
              <a:t>И была нам </a:t>
            </a:r>
            <a:r>
              <a:rPr lang="ru-RU" sz="1200" b="1" dirty="0" smtClean="0">
                <a:solidFill>
                  <a:prstClr val="black"/>
                </a:solidFill>
                <a:latin typeface="Times New Roman"/>
                <a:ea typeface="Calibri"/>
                <a:cs typeface="Times New Roman"/>
              </a:rPr>
              <a:t>как </a:t>
            </a:r>
            <a:r>
              <a:rPr lang="ru-RU" sz="1200" b="1" dirty="0">
                <a:solidFill>
                  <a:prstClr val="black"/>
                </a:solidFill>
                <a:latin typeface="Times New Roman"/>
                <a:ea typeface="Calibri"/>
                <a:cs typeface="Times New Roman"/>
              </a:rPr>
              <a:t>родная мать</a:t>
            </a:r>
            <a:r>
              <a:rPr lang="ru-RU" sz="1200" b="1" dirty="0" smtClean="0">
                <a:solidFill>
                  <a:prstClr val="black"/>
                </a:solidFill>
                <a:latin typeface="Times New Roman"/>
                <a:ea typeface="Calibri"/>
                <a:cs typeface="Times New Roman"/>
              </a:rPr>
              <a:t>.</a:t>
            </a:r>
            <a:r>
              <a:rPr lang="ru-RU" sz="1800" b="1" dirty="0" smtClean="0">
                <a:solidFill>
                  <a:prstClr val="black"/>
                </a:solidFill>
                <a:latin typeface="Times New Roman"/>
                <a:ea typeface="Calibri"/>
                <a:cs typeface="Times New Roman"/>
              </a:rPr>
              <a:t/>
            </a:r>
            <a:br>
              <a:rPr lang="ru-RU" sz="1800" b="1" dirty="0" smtClean="0">
                <a:solidFill>
                  <a:prstClr val="black"/>
                </a:solidFill>
                <a:latin typeface="Times New Roman"/>
                <a:ea typeface="Calibri"/>
                <a:cs typeface="Times New Roman"/>
              </a:rPr>
            </a:br>
            <a:r>
              <a:rPr lang="ru-RU" sz="1200" b="1" dirty="0">
                <a:solidFill>
                  <a:prstClr val="black"/>
                </a:solidFill>
                <a:latin typeface="Times New Roman"/>
                <a:ea typeface="Calibri"/>
                <a:cs typeface="Times New Roman"/>
              </a:rPr>
              <a:t/>
            </a:r>
            <a:br>
              <a:rPr lang="ru-RU" sz="1200" b="1" dirty="0">
                <a:solidFill>
                  <a:prstClr val="black"/>
                </a:solidFill>
                <a:latin typeface="Times New Roman"/>
                <a:ea typeface="Calibri"/>
                <a:cs typeface="Times New Roman"/>
              </a:rPr>
            </a:br>
            <a:r>
              <a:rPr lang="ru-RU" sz="1400" dirty="0" smtClean="0">
                <a:solidFill>
                  <a:prstClr val="black"/>
                </a:solidFill>
                <a:latin typeface="Times New Roman"/>
                <a:ea typeface="Calibri"/>
                <a:cs typeface="Times New Roman"/>
              </a:rPr>
              <a:t>Волкова Анастасия, </a:t>
            </a:r>
            <a:r>
              <a:rPr lang="ru-RU" sz="1400" dirty="0">
                <a:solidFill>
                  <a:prstClr val="black"/>
                </a:solidFill>
                <a:latin typeface="Times New Roman"/>
                <a:ea typeface="Calibri"/>
                <a:cs typeface="Times New Roman"/>
              </a:rPr>
              <a:t>10 </a:t>
            </a:r>
            <a:r>
              <a:rPr lang="ru-RU" sz="1400" dirty="0" smtClean="0">
                <a:solidFill>
                  <a:prstClr val="black"/>
                </a:solidFill>
                <a:latin typeface="Times New Roman"/>
                <a:ea typeface="Calibri"/>
                <a:cs typeface="Times New Roman"/>
              </a:rPr>
              <a:t>класс</a:t>
            </a:r>
            <a:endParaRPr lang="ru-RU" sz="1400" dirty="0"/>
          </a:p>
        </p:txBody>
      </p:sp>
    </p:spTree>
    <p:extLst>
      <p:ext uri="{BB962C8B-B14F-4D97-AF65-F5344CB8AC3E}">
        <p14:creationId xmlns:p14="http://schemas.microsoft.com/office/powerpoint/2010/main" val="3497080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457200" y="274638"/>
            <a:ext cx="8229600" cy="562074"/>
          </a:xfrm>
        </p:spPr>
        <p:txBody>
          <a:bodyPr>
            <a:normAutofit/>
          </a:bodyPr>
          <a:lstStyle/>
          <a:p>
            <a:r>
              <a:rPr lang="ru-RU" sz="2000" dirty="0" smtClean="0"/>
              <a:t>Художественные поздравления от учащихся Тыгдинской школы</a:t>
            </a:r>
            <a:endParaRPr lang="ru-RU" sz="2000" dirty="0"/>
          </a:p>
        </p:txBody>
      </p:sp>
      <p:pic>
        <p:nvPicPr>
          <p:cNvPr id="10" name="Объект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9638" y="980728"/>
            <a:ext cx="1945683" cy="2697163"/>
          </a:xfrm>
        </p:spPr>
      </p:pic>
      <p:pic>
        <p:nvPicPr>
          <p:cNvPr id="11" name="Рисунок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1846" y="980728"/>
            <a:ext cx="1955693" cy="2717016"/>
          </a:xfrm>
          <a:prstGeom prst="rect">
            <a:avLst/>
          </a:prstGeom>
        </p:spPr>
      </p:pic>
      <p:pic>
        <p:nvPicPr>
          <p:cNvPr id="12" name="Рисунок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6016" y="980729"/>
            <a:ext cx="1847868" cy="2717016"/>
          </a:xfrm>
          <a:prstGeom prst="rect">
            <a:avLst/>
          </a:prstGeom>
        </p:spPr>
      </p:pic>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9902" y="4005064"/>
            <a:ext cx="3563888" cy="2542038"/>
          </a:xfrm>
          <a:prstGeom prst="rect">
            <a:avLst/>
          </a:prstGeom>
        </p:spPr>
      </p:pic>
      <p:pic>
        <p:nvPicPr>
          <p:cNvPr id="14" name="Рисунок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04048" y="4005064"/>
            <a:ext cx="3389384" cy="2542038"/>
          </a:xfrm>
          <a:prstGeom prst="rect">
            <a:avLst/>
          </a:prstGeom>
        </p:spPr>
      </p:pic>
      <p:pic>
        <p:nvPicPr>
          <p:cNvPr id="15" name="Рисунок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01777" y="980729"/>
            <a:ext cx="2016699" cy="2717015"/>
          </a:xfrm>
          <a:prstGeom prst="rect">
            <a:avLst/>
          </a:prstGeom>
        </p:spPr>
      </p:pic>
    </p:spTree>
    <p:extLst>
      <p:ext uri="{BB962C8B-B14F-4D97-AF65-F5344CB8AC3E}">
        <p14:creationId xmlns:p14="http://schemas.microsoft.com/office/powerpoint/2010/main" val="3844503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pPr algn="ctr"/>
            <a:r>
              <a:rPr lang="ru-RU" dirty="0" smtClean="0"/>
              <a:t>Толбузинская школа</a:t>
            </a:r>
            <a:endParaRPr lang="ru-RU"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67544" y="1124744"/>
            <a:ext cx="3672408" cy="2764178"/>
          </a:xfr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1769" y="4149079"/>
            <a:ext cx="3628960" cy="2515843"/>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0072" y="1124744"/>
            <a:ext cx="3657530" cy="2743148"/>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76597" y="4077510"/>
            <a:ext cx="3544479" cy="2658979"/>
          </a:xfrm>
          <a:prstGeom prst="rect">
            <a:avLst/>
          </a:prstGeom>
        </p:spPr>
      </p:pic>
    </p:spTree>
    <p:extLst>
      <p:ext uri="{BB962C8B-B14F-4D97-AF65-F5344CB8AC3E}">
        <p14:creationId xmlns:p14="http://schemas.microsoft.com/office/powerpoint/2010/main" val="26179517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6178698"/>
          </a:xfrm>
        </p:spPr>
        <p:txBody>
          <a:bodyPr>
            <a:normAutofit fontScale="90000"/>
          </a:bodyPr>
          <a:lstStyle/>
          <a:p>
            <a:pPr lvl="0">
              <a:spcBef>
                <a:spcPct val="20000"/>
              </a:spcBef>
            </a:pPr>
            <a:r>
              <a:rPr lang="ru-RU" sz="2400" b="1" dirty="0" smtClean="0">
                <a:solidFill>
                  <a:prstClr val="black"/>
                </a:solidFill>
                <a:ea typeface="+mn-ea"/>
                <a:cs typeface="+mn-cs"/>
              </a:rPr>
              <a:t/>
            </a:r>
            <a:br>
              <a:rPr lang="ru-RU" sz="2400" b="1" dirty="0" smtClean="0">
                <a:solidFill>
                  <a:prstClr val="black"/>
                </a:solidFill>
                <a:ea typeface="+mn-ea"/>
                <a:cs typeface="+mn-cs"/>
              </a:rPr>
            </a:br>
            <a:r>
              <a:rPr lang="ru-RU" sz="2400" b="1" dirty="0" smtClean="0">
                <a:solidFill>
                  <a:prstClr val="black"/>
                </a:solidFill>
                <a:ea typeface="+mn-ea"/>
                <a:cs typeface="+mn-cs"/>
              </a:rPr>
              <a:t>Дорогие </a:t>
            </a:r>
            <a:r>
              <a:rPr lang="ru-RU" sz="2400" b="1" dirty="0">
                <a:solidFill>
                  <a:prstClr val="black"/>
                </a:solidFill>
                <a:ea typeface="+mn-ea"/>
                <a:cs typeface="+mn-cs"/>
              </a:rPr>
              <a:t>амурчане!</a:t>
            </a:r>
            <a:r>
              <a:rPr lang="ru-RU" sz="2400" dirty="0">
                <a:solidFill>
                  <a:prstClr val="black"/>
                </a:solidFill>
                <a:ea typeface="+mn-ea"/>
                <a:cs typeface="+mn-cs"/>
              </a:rPr>
              <a:t/>
            </a:r>
            <a:br>
              <a:rPr lang="ru-RU" sz="2400" dirty="0">
                <a:solidFill>
                  <a:prstClr val="black"/>
                </a:solidFill>
                <a:ea typeface="+mn-ea"/>
                <a:cs typeface="+mn-cs"/>
              </a:rPr>
            </a:br>
            <a:r>
              <a:rPr lang="ru-RU" sz="2400" b="1" dirty="0">
                <a:solidFill>
                  <a:prstClr val="black"/>
                </a:solidFill>
                <a:ea typeface="+mn-ea"/>
                <a:cs typeface="+mn-cs"/>
              </a:rPr>
              <a:t>Разрешите поздравить Вас </a:t>
            </a:r>
            <a:r>
              <a:rPr lang="ru-RU" sz="2400" b="1" dirty="0" smtClean="0">
                <a:solidFill>
                  <a:prstClr val="black"/>
                </a:solidFill>
                <a:ea typeface="+mn-ea"/>
                <a:cs typeface="+mn-cs"/>
              </a:rPr>
              <a:t/>
            </a:r>
            <a:br>
              <a:rPr lang="ru-RU" sz="2400" b="1" dirty="0" smtClean="0">
                <a:solidFill>
                  <a:prstClr val="black"/>
                </a:solidFill>
                <a:ea typeface="+mn-ea"/>
                <a:cs typeface="+mn-cs"/>
              </a:rPr>
            </a:br>
            <a:r>
              <a:rPr lang="ru-RU" sz="2400" b="1" dirty="0" smtClean="0">
                <a:solidFill>
                  <a:prstClr val="black"/>
                </a:solidFill>
                <a:ea typeface="+mn-ea"/>
                <a:cs typeface="+mn-cs"/>
              </a:rPr>
              <a:t>с </a:t>
            </a:r>
            <a:r>
              <a:rPr lang="ru-RU" sz="2400" b="1" dirty="0">
                <a:solidFill>
                  <a:prstClr val="black"/>
                </a:solidFill>
                <a:ea typeface="+mn-ea"/>
                <a:cs typeface="+mn-cs"/>
              </a:rPr>
              <a:t>155-летием  образования Амурской области.</a:t>
            </a:r>
            <a:r>
              <a:rPr lang="ru-RU" sz="2400" dirty="0">
                <a:solidFill>
                  <a:prstClr val="black"/>
                </a:solidFill>
                <a:ea typeface="+mn-ea"/>
                <a:cs typeface="+mn-cs"/>
              </a:rPr>
              <a:t/>
            </a:r>
            <a:br>
              <a:rPr lang="ru-RU" sz="2400" dirty="0">
                <a:solidFill>
                  <a:prstClr val="black"/>
                </a:solidFill>
                <a:ea typeface="+mn-ea"/>
                <a:cs typeface="+mn-cs"/>
              </a:rPr>
            </a:br>
            <a:r>
              <a:rPr lang="ru-RU" sz="2400" b="1" dirty="0">
                <a:solidFill>
                  <a:prstClr val="black"/>
                </a:solidFill>
                <a:ea typeface="+mn-ea"/>
                <a:cs typeface="+mn-cs"/>
              </a:rPr>
              <a:t>И в качестве подарка подарить эти строки</a:t>
            </a:r>
            <a:r>
              <a:rPr lang="ru-RU" sz="2400" b="1" dirty="0" smtClean="0">
                <a:solidFill>
                  <a:prstClr val="black"/>
                </a:solidFill>
                <a:ea typeface="+mn-ea"/>
                <a:cs typeface="+mn-cs"/>
              </a:rPr>
              <a:t>:</a:t>
            </a:r>
            <a:br>
              <a:rPr lang="ru-RU" sz="2400" b="1" dirty="0" smtClean="0">
                <a:solidFill>
                  <a:prstClr val="black"/>
                </a:solidFill>
                <a:ea typeface="+mn-ea"/>
                <a:cs typeface="+mn-cs"/>
              </a:rPr>
            </a:b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Леса, и горы, и поля,</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И на лугах трава в росинках...</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Родная, милая земля, </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Ты дорога нам до былинки.</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Вот выйдем в степь – вокруг тебя</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Шумит пшеница золотая,</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Россию, Родину любя,</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Трудились, устали не зная,</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Растут посёлки, города,</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Под мирным небом льются песни</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Спешат машины, поезда, </a:t>
            </a:r>
            <a:r>
              <a:rPr lang="ru-RU" sz="2400" dirty="0">
                <a:solidFill>
                  <a:prstClr val="black"/>
                </a:solidFill>
                <a:ea typeface="+mn-ea"/>
                <a:cs typeface="+mn-cs"/>
              </a:rPr>
              <a:t/>
            </a:r>
            <a:br>
              <a:rPr lang="ru-RU" sz="2400" dirty="0">
                <a:solidFill>
                  <a:prstClr val="black"/>
                </a:solidFill>
                <a:ea typeface="+mn-ea"/>
                <a:cs typeface="+mn-cs"/>
              </a:rPr>
            </a:br>
            <a:r>
              <a:rPr lang="ru-RU" sz="2400" b="1" i="1" dirty="0">
                <a:solidFill>
                  <a:prstClr val="black"/>
                </a:solidFill>
                <a:ea typeface="+mn-ea"/>
                <a:cs typeface="+mn-cs"/>
              </a:rPr>
              <a:t>И нет тебя, Земля, чудесней.</a:t>
            </a:r>
            <a:r>
              <a:rPr lang="ru-RU" sz="1600" dirty="0">
                <a:solidFill>
                  <a:prstClr val="black"/>
                </a:solidFill>
                <a:ea typeface="+mn-ea"/>
                <a:cs typeface="+mn-cs"/>
              </a:rPr>
              <a:t/>
            </a:r>
            <a:br>
              <a:rPr lang="ru-RU" sz="1600" dirty="0">
                <a:solidFill>
                  <a:prstClr val="black"/>
                </a:solidFill>
                <a:ea typeface="+mn-ea"/>
                <a:cs typeface="+mn-cs"/>
              </a:rPr>
            </a:br>
            <a:endParaRPr lang="ru-RU" dirty="0"/>
          </a:p>
        </p:txBody>
      </p:sp>
    </p:spTree>
    <p:extLst>
      <p:ext uri="{BB962C8B-B14F-4D97-AF65-F5344CB8AC3E}">
        <p14:creationId xmlns:p14="http://schemas.microsoft.com/office/powerpoint/2010/main" val="19931684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778098"/>
          </a:xfrm>
        </p:spPr>
        <p:txBody>
          <a:bodyPr>
            <a:normAutofit fontScale="90000"/>
          </a:bodyPr>
          <a:lstStyle/>
          <a:p>
            <a:pPr algn="l"/>
            <a:r>
              <a:rPr lang="ru-RU" dirty="0" smtClean="0"/>
              <a:t>Ушумунская школа</a:t>
            </a:r>
            <a:br>
              <a:rPr lang="ru-RU" dirty="0" smtClean="0"/>
            </a:br>
            <a:r>
              <a:rPr lang="ru-RU" sz="1800" dirty="0" smtClean="0"/>
              <a:t>детское объединение «Умелые руки»</a:t>
            </a:r>
            <a:endParaRPr lang="ru-RU" sz="1800"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860032" y="260647"/>
            <a:ext cx="4063957" cy="3049875"/>
          </a:xfr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60032" y="3717032"/>
            <a:ext cx="4063957" cy="3049875"/>
          </a:xfrm>
          <a:prstGeom prst="rect">
            <a:avLst/>
          </a:prstGeom>
        </p:spPr>
      </p:pic>
      <p:pic>
        <p:nvPicPr>
          <p:cNvPr id="8" name="Рисунок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1520" y="1124744"/>
            <a:ext cx="3552395" cy="2664296"/>
          </a:xfrm>
          <a:prstGeom prst="rect">
            <a:avLst/>
          </a:prstGeom>
        </p:spPr>
      </p:pic>
      <p:pic>
        <p:nvPicPr>
          <p:cNvPr id="3" name="Рисунок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1600" y="4077072"/>
            <a:ext cx="3531384" cy="2648538"/>
          </a:xfrm>
          <a:prstGeom prst="rect">
            <a:avLst/>
          </a:prstGeom>
        </p:spPr>
      </p:pic>
    </p:spTree>
    <p:extLst>
      <p:ext uri="{BB962C8B-B14F-4D97-AF65-F5344CB8AC3E}">
        <p14:creationId xmlns:p14="http://schemas.microsoft.com/office/powerpoint/2010/main" val="1206571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4" name="Picture 2" descr="D:\Documents and Settings\UserrrrCVR\Рабочий стол\МРДОО в 2013 году\Мы-будущее региона\ИТОГИ Акция 28.02.13\Расстрыгина акция 28.02.13\DSC01208 Новикова Алина.JPG"/>
          <p:cNvPicPr>
            <a:picLocks noGrp="1" noChangeAspect="1" noChangeArrowheads="1"/>
          </p:cNvPicPr>
          <p:nvPr>
            <p:ph idx="4294967295"/>
          </p:nvPr>
        </p:nvPicPr>
        <p:blipFill>
          <a:blip r:embed="rId2" cstate="email">
            <a:extLst>
              <a:ext uri="{28A0092B-C50C-407E-A947-70E740481C1C}">
                <a14:useLocalDpi xmlns:a14="http://schemas.microsoft.com/office/drawing/2010/main"/>
              </a:ext>
            </a:extLst>
          </a:blip>
          <a:srcRect/>
          <a:stretch>
            <a:fillRect/>
          </a:stretch>
        </p:blipFill>
        <p:spPr bwMode="auto">
          <a:xfrm>
            <a:off x="251520" y="980728"/>
            <a:ext cx="4032448" cy="302555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D:\Documents and Settings\UserrrrCVR\Рабочий стол\МРДОО в 2013 году\Мы-будущее региона\ИТОГИ Акция 28.02.13\Расстрыгина акция 28.02.13\Открытка.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44370" y="2780928"/>
            <a:ext cx="4489682" cy="3367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473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3568" y="188641"/>
            <a:ext cx="7772400" cy="648071"/>
          </a:xfrm>
        </p:spPr>
        <p:txBody>
          <a:bodyPr>
            <a:normAutofit fontScale="90000"/>
          </a:bodyPr>
          <a:lstStyle/>
          <a:p>
            <a:pPr algn="ctr"/>
            <a:r>
              <a:rPr lang="ru-RU" dirty="0" smtClean="0"/>
              <a:t>Черняевская школа</a:t>
            </a:r>
            <a:endParaRPr lang="ru-RU" dirty="0"/>
          </a:p>
        </p:txBody>
      </p:sp>
      <p:sp>
        <p:nvSpPr>
          <p:cNvPr id="6" name="Текст 5"/>
          <p:cNvSpPr>
            <a:spLocks noGrp="1"/>
          </p:cNvSpPr>
          <p:nvPr>
            <p:ph type="subTitle" idx="1"/>
          </p:nvPr>
        </p:nvSpPr>
        <p:spPr>
          <a:xfrm>
            <a:off x="323528" y="1196752"/>
            <a:ext cx="8424936" cy="5328592"/>
          </a:xfrm>
        </p:spPr>
        <p:txBody>
          <a:bodyPr>
            <a:normAutofit fontScale="40000" lnSpcReduction="20000"/>
          </a:bodyPr>
          <a:lstStyle/>
          <a:p>
            <a:pPr indent="354013" algn="just"/>
            <a:r>
              <a:rPr lang="ru-RU" sz="5000" dirty="0">
                <a:solidFill>
                  <a:schemeClr val="tx1"/>
                </a:solidFill>
              </a:rPr>
              <a:t>От души поздравляем  с 155-летним юбилеем жителей Амурской области, Благовещенск- столицу Амурской области. Этот юбилей – знаменательная дата и настоящий праздник для всех, кто искренне любит родной край, гордится его богатой историей, самобытной культурой, уникальными природными богатствами, именами своих земляков – известных ученых, политиков, представителей творческих профессий, вписавших яркие строки в летопись ратных и трудовых побед нашего Отечества. </a:t>
            </a:r>
            <a:endParaRPr lang="ru-RU" sz="5000" dirty="0" smtClean="0">
              <a:solidFill>
                <a:schemeClr val="tx1"/>
              </a:solidFill>
            </a:endParaRPr>
          </a:p>
          <a:p>
            <a:pPr indent="354013" algn="just"/>
            <a:r>
              <a:rPr lang="ru-RU" sz="5000" dirty="0" smtClean="0">
                <a:solidFill>
                  <a:schemeClr val="tx1"/>
                </a:solidFill>
              </a:rPr>
              <a:t>Амурская </a:t>
            </a:r>
            <a:r>
              <a:rPr lang="ru-RU" sz="5000" dirty="0">
                <a:solidFill>
                  <a:schemeClr val="tx1"/>
                </a:solidFill>
              </a:rPr>
              <a:t>область – это динамично развивающийся современный регион, обладающий богатым культурным наследием. У Амурской области  не только богатая история, но и большая душа. Она чувствуется в характере жителей, в красоте и самобытности старинной архитектуры исторических центров городов, населенных пунктов, в названиях улиц. Создается новый опыт социально-экономических преобразований, реализуются новые подходы в области эффективного городского и сельского развития, делается все возможное для того, чтобы жизнь стала более комфортной и благополучной для каждого амурчанина. </a:t>
            </a:r>
            <a:endParaRPr lang="ru-RU" sz="5000" dirty="0" smtClean="0">
              <a:solidFill>
                <a:schemeClr val="tx1"/>
              </a:solidFill>
            </a:endParaRPr>
          </a:p>
          <a:p>
            <a:pPr indent="354013" algn="just"/>
            <a:r>
              <a:rPr lang="ru-RU" sz="5000" dirty="0" smtClean="0">
                <a:solidFill>
                  <a:schemeClr val="tx1"/>
                </a:solidFill>
              </a:rPr>
              <a:t>Уверены</a:t>
            </a:r>
            <a:r>
              <a:rPr lang="ru-RU" sz="5000" dirty="0">
                <a:solidFill>
                  <a:schemeClr val="tx1"/>
                </a:solidFill>
              </a:rPr>
              <a:t>, что эти замечательные традиции творческого созидательного труда будут продолжены, и жители внесут достойный вклад в укрепление могущества и процветания своей области на благо нашей великой Родины. </a:t>
            </a:r>
          </a:p>
          <a:p>
            <a:endParaRPr lang="ru-RU" dirty="0"/>
          </a:p>
        </p:txBody>
      </p:sp>
    </p:spTree>
    <p:extLst>
      <p:ext uri="{BB962C8B-B14F-4D97-AF65-F5344CB8AC3E}">
        <p14:creationId xmlns:p14="http://schemas.microsoft.com/office/powerpoint/2010/main" val="202417185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TotalTime>
  <Words>241</Words>
  <Application>Microsoft Office PowerPoint</Application>
  <PresentationFormat>Экран (4:3)</PresentationFormat>
  <Paragraphs>21</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Сетевая акция  «МЫ  –  БУДУЩЕЕ  РЕГИОНА»</vt:lpstr>
      <vt:lpstr>Тыгдинская школа</vt:lpstr>
      <vt:lpstr>155-летию Амурской области посвящается….  О Родина! Все дни твои прекрасны! Где б ни была я, но с тобой душой. Мне нравится России облик ясный Ведущий нас на подвиг неземной. Из года в год растёт и славится Наш край зелёный, молодой И область – русская красавица Навеки связана со мной. У тебя роса с горошину, Слышны трели соловья. Есть одно село хорошее В нём родилась я. Облака и голуби над селом парят А дорогие здешние до неба пылят.  Все здесь сердцу милые и село зовёт, В нём моя фамилия много лет живёт. Кто бывал здесь когда-то. Тот приедет опять Наших песен послушать И себя показать. Ты сторонка русская В тебя я влюблена Сторона амурская - Родина моя! С юбилеем тебя поздравляя Я хочу много лет пожелать, Чтоб цвела, развивалась на славу И была нам как родная мать.  Волкова Анастасия, 10 класс</vt:lpstr>
      <vt:lpstr>Художественные поздравления от учащихся Тыгдинской школы</vt:lpstr>
      <vt:lpstr>Толбузинская школа</vt:lpstr>
      <vt:lpstr> Дорогие амурчане! Разрешите поздравить Вас  с 155-летием  образования Амурской области. И в качестве подарка подарить эти строки:  Леса, и горы, и поля, И на лугах трава в росинках... Родная, милая земля,  Ты дорога нам до былинки. Вот выйдем в степь – вокруг тебя Шумит пшеница золотая, Россию, Родину любя, Трудились, устали не зная, Растут посёлки, города, Под мирным небом льются песни Спешат машины, поезда,  И нет тебя, Земля, чудесней. </vt:lpstr>
      <vt:lpstr>Ушумунская школа детское объединение «Умелые руки»</vt:lpstr>
      <vt:lpstr>Презентация PowerPoint</vt:lpstr>
      <vt:lpstr>Черняевская школа</vt:lpstr>
      <vt:lpstr>Презентация PowerPoint</vt:lpstr>
      <vt:lpstr>СОШ №3 п. Магдагачи</vt:lpstr>
      <vt:lpstr>           Знаменательную дату, 155-летие отмечает наша Амурская область. От имени  коллектива МОБУ Магдагачинской СОШ №3 искренне поздравляем с этим праздником всех, кто по-настоящему любит свой родной уголок земли, кому близка и дорога его судьба, кто немало делает для того, чтобы здесь жилось лучше, достойнее.           Мы обращаем память к богатой героической истории амурского края, к подвигам русских первопроходцев земли дальневосточной: казаков, купцов, землепашцев, золотопромышленников и священнослужителей, к подвижнической деятельности первых губернаторов, которые, основывая пост на берегу Амура, отстаивали на Дальнем Востоке политические интересы Российского государства.             Славу области приносят его жители, за последние годы наша область заметно изменилась. Она связана  экономическими, культурными и научными связями со странами Азиатско-Тихоокеанского региона.  Построена федеральная дорога, связывающая все населенные пункты с центром области г. Благовещенском. Строится космодром «Свободный», намечены планы строительства газоперерабатывающего комплекса, что даёт возможность  повышения уровня жизни населения.             Как и десятилетия  назад,   покой жителей области охраняют амурские пограничники, спешат в аудитории и классы студенты и школьники, буднично и мирно гуляют по улицам  молодые мамы с колясками. Область  живет, развивается и строит планы на завтра, бережно храня традиции предков, сохраняя преемственность поколений.            Желаем всем здоровья, добра, тепла и уюта в каждом доме!  Дарите свои улыбки и любовь родному краю!  Пусть обогащенная  годами мудрость традиций и энергия молодости обеспечат достойную  жизнь грядущим поколениям амурчан!     </vt:lpstr>
      <vt:lpstr>СОШ №2 п. Магдагачи</vt:lpstr>
      <vt:lpstr>          Уважаемые амурчане! Примите самые искренние, самые добрые поздравления со знаменательной датой 155-летием со дня основания Амурской области. Амурская область – наш общий дом, общая судьба, общая история. Она у каждого своя. Одни любуются ее изящной архитектурой, другие – красотой амурских берегов и великолепными закатами, третьи – искренне восхищаются добротой и гостеприимством местных жителей. Пусть этот праздник принесет вам хорошее настроение, подарит добрые улыбки, счастливый детский смех и радостное общение с друзьями. Дорогие амурчане, от всей души желаем вам счастья, здоровья, мира и благополучия каждому дому, каждой семьи. Пусть исполняются самые добрые мечты, осуществляются надежды! Пусть молодеет и хорошеет наша Амурская область, крепнет ее экономика и богатеет культура! С праздником дорогие амурчане! С юбилеем тебя, Амурская область!  Паршина Татьяна, 10А класс, СОШ №2 п. Магдагачи                 </vt:lpstr>
      <vt:lpstr>Амурская область, великая наша! Ты словно без края огромная чаша, Ты будто могучее звездное небо, Как птица летишь ты, не видя запретов!   155 уж пробило, и все же Просторы твои приятны до дрожи. Как слезы младенца ты радуешь взоры, Рисуешь на сердце родные узоры.   Тебя не придам никогда и запомню Звук речек текущих красивых и томных, Что солнце здесь ближе и небо роднее, Запомню навечно твои колыбели.   Меня ты спасешь от обгара под солнцем, От стужи иль гогота волнам подобным, От жаркой зимы и холодного лета, Но очень тебя я люблю и за это!   Люблю и за то, что ты всегда рядом, Смотрю я на право – ты там сыплешь взглядом, Налево смотрю – протянешь мне руки. С тобой навсегда я и в горе и в муки!  Красикова Валерия9 «А» класс, СОШ №2 п. Магдагачи</vt:lpstr>
      <vt:lpstr>СОШ №1 п. Магдагачи</vt:lpstr>
    </vt:vector>
  </TitlesOfParts>
  <Company>WareZ Provider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Сетевая акция  «МЫ  –  БУДУЩЕЕ  РЕГИОНА»</dc:title>
  <dc:creator>www.PHILka.RU</dc:creator>
  <cp:lastModifiedBy>www.PHILka.RU</cp:lastModifiedBy>
  <cp:revision>18</cp:revision>
  <dcterms:created xsi:type="dcterms:W3CDTF">2013-03-14T00:40:08Z</dcterms:created>
  <dcterms:modified xsi:type="dcterms:W3CDTF">2013-03-14T05:03:01Z</dcterms:modified>
</cp:coreProperties>
</file>