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2" r:id="rId7"/>
    <p:sldId id="263" r:id="rId8"/>
    <p:sldId id="264" r:id="rId9"/>
    <p:sldId id="265" r:id="rId10"/>
    <p:sldId id="288" r:id="rId11"/>
    <p:sldId id="289" r:id="rId12"/>
    <p:sldId id="290" r:id="rId13"/>
    <p:sldId id="292" r:id="rId14"/>
    <p:sldId id="293" r:id="rId15"/>
    <p:sldId id="266" r:id="rId16"/>
    <p:sldId id="267" r:id="rId17"/>
    <p:sldId id="268" r:id="rId18"/>
    <p:sldId id="269" r:id="rId19"/>
    <p:sldId id="281" r:id="rId20"/>
    <p:sldId id="282" r:id="rId21"/>
    <p:sldId id="270" r:id="rId22"/>
    <p:sldId id="280" r:id="rId23"/>
    <p:sldId id="271" r:id="rId24"/>
    <p:sldId id="273" r:id="rId25"/>
    <p:sldId id="272" r:id="rId26"/>
    <p:sldId id="276" r:id="rId27"/>
    <p:sldId id="275" r:id="rId28"/>
    <p:sldId id="277" r:id="rId29"/>
    <p:sldId id="278" r:id="rId30"/>
    <p:sldId id="279" r:id="rId31"/>
    <p:sldId id="283" r:id="rId32"/>
    <p:sldId id="295" r:id="rId33"/>
    <p:sldId id="284" r:id="rId34"/>
    <p:sldId id="297" r:id="rId35"/>
    <p:sldId id="287" r:id="rId36"/>
    <p:sldId id="296" r:id="rId37"/>
    <p:sldId id="286" r:id="rId38"/>
    <p:sldId id="298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266"/>
    <a:srgbClr val="0DFF7A"/>
    <a:srgbClr val="00A8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1187624" y="1340768"/>
            <a:ext cx="6768752" cy="3096344"/>
          </a:xfrm>
          <a:prstGeom prst="roundRect">
            <a:avLst/>
          </a:prstGeom>
          <a:gradFill flip="none" rotWithShape="1">
            <a:gsLst>
              <a:gs pos="0">
                <a:srgbClr val="92D050">
                  <a:alpha val="94000"/>
                </a:srgbClr>
              </a:gs>
              <a:gs pos="50000">
                <a:srgbClr val="00E266">
                  <a:lumMod val="100000"/>
                  <a:alpha val="92000"/>
                </a:srgbClr>
              </a:gs>
              <a:gs pos="100000">
                <a:srgbClr val="92D050">
                  <a:alpha val="94000"/>
                </a:srgbClr>
              </a:gs>
            </a:gsLst>
            <a:lin ang="16200000" scaled="1"/>
            <a:tileRect/>
          </a:gradFill>
          <a:ln w="28575">
            <a:solidFill>
              <a:srgbClr val="00A824"/>
            </a:solidFill>
          </a:ln>
          <a:effectLst>
            <a:glow rad="101600">
              <a:srgbClr val="92D05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4A8F-7F2A-4B91-8DCF-0842952F922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42-05FD-4135-AB67-1BF35012AF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077566"/>
      </p:ext>
    </p:extLst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4A8F-7F2A-4B91-8DCF-0842952F922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90842-05FD-4135-AB67-1BF35012AF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101943"/>
      </p:ext>
    </p:extLst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64A8F-7F2A-4B91-8DCF-0842952F922D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90842-05FD-4135-AB67-1BF35012AF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52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6;&#1072;&#1073;&#1086;&#1095;&#1080;&#1077;%20&#1076;&#1086;&#1082;&#1091;&#1084;&#1077;&#1085;&#1090;&#1099;\&#1058;&#1072;&#1085;&#1103;\12%20-%2013\&#1082;&#1086;&#1085;&#1082;&#1091;&#1088;&#1089;&#1099;\&#1077;&#1076;&#1080;&#1085;&#1099;&#1081;%20&#1076;&#1077;&#1085;&#1100;%20&#1076;&#1077;&#1081;&#1089;&#1090;&#1074;&#1080;&#1081;\&#1050;&#1086;&#1083;&#1086;&#1073;&#1082;&#1080;,%20&#1088;&#1080;&#1089;&#1086;&#1074;&#1072;&#1085;&#1080;&#1077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6;&#1072;&#1073;&#1086;&#1095;&#1080;&#1077;%20&#1076;&#1086;&#1082;&#1091;&#1084;&#1077;&#1085;&#1090;&#1099;\&#1058;&#1072;&#1085;&#1103;\12%20-%2013\&#1082;&#1086;&#1085;&#1082;&#1091;&#1088;&#1089;&#1099;\&#1077;&#1076;&#1080;&#1085;&#1099;&#1081;%20&#1076;&#1077;&#1085;&#1100;%20&#1076;&#1077;&#1081;&#1089;&#1090;&#1074;&#1080;&#1081;\&#1050;&#1086;&#1083;&#1086;&#1073;&#1082;&#1080;,%20&#1088;&#1080;&#1089;&#1086;&#1074;&#1072;&#1085;&#1080;&#1077;.mp3" TargetMode="Externa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0"/>
            <a:ext cx="7772400" cy="2500329"/>
          </a:xfrm>
        </p:spPr>
        <p:txBody>
          <a:bodyPr/>
          <a:lstStyle/>
          <a:p>
            <a:r>
              <a:rPr lang="ru-RU" dirty="0" smtClean="0"/>
              <a:t>Областная сетевая акция </a:t>
            </a:r>
            <a:br>
              <a:rPr lang="ru-RU" dirty="0" smtClean="0"/>
            </a:br>
            <a:r>
              <a:rPr lang="ru-RU" dirty="0" smtClean="0"/>
              <a:t>«Мы – будущее региона»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6400800" cy="17145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Участники детского объединения «Вече»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МОБУ </a:t>
            </a:r>
            <a:r>
              <a:rPr lang="ru-RU" dirty="0" err="1" smtClean="0">
                <a:solidFill>
                  <a:schemeClr val="tx1"/>
                </a:solidFill>
              </a:rPr>
              <a:t>Ушумунская</a:t>
            </a:r>
            <a:r>
              <a:rPr lang="ru-RU" dirty="0" smtClean="0">
                <a:solidFill>
                  <a:schemeClr val="tx1"/>
                </a:solidFill>
              </a:rPr>
              <a:t> СОШ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Колобки, рисова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809596"/>
      </p:ext>
    </p:ext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1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Новая папка (2)\DSC_16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6004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Новая папка (2)\DSC_17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83613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Новая папка (2)\DSC_17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Новая папка (2)\DSC_17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873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Новая папка (2)\DSC_17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06227" y="1165443"/>
            <a:ext cx="6902915" cy="457203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Рабочие документы\Таня\12 - 13\фото\январь - февраль\DSC020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Начало работы</a:t>
            </a:r>
            <a:br>
              <a:rPr lang="ru-RU" dirty="0" smtClean="0"/>
            </a:br>
            <a:r>
              <a:rPr lang="ru-RU" dirty="0" smtClean="0"/>
              <a:t> «Край, в котором я живу» </a:t>
            </a:r>
            <a:endParaRPr lang="ru-RU" dirty="0"/>
          </a:p>
        </p:txBody>
      </p:sp>
      <p:pic>
        <p:nvPicPr>
          <p:cNvPr id="11266" name="Picture 2" descr="D:\Рабочие документы\Таня\12 - 13\фото\январь - февраль\DSC019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571612"/>
            <a:ext cx="7072362" cy="53042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Рабочие документы\Таня\12 - 13\фото\январь - февраль\DSC019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16756" y="869162"/>
            <a:ext cx="6953298" cy="521497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Новая папка (2)\DSC_17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659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Рабочие документы\Таня\12 - 13\фото\январь - февраль\DSC02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Обсуждение и подготовка к проведению единой сетевой акции </a:t>
            </a:r>
            <a:endParaRPr lang="ru-RU" dirty="0"/>
          </a:p>
        </p:txBody>
      </p:sp>
      <p:pic>
        <p:nvPicPr>
          <p:cNvPr id="2050" name="Picture 2" descr="D:\Рабочие документы\Таня\12 - 13\фото\январь - февраль\DSC019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785926"/>
            <a:ext cx="5808707" cy="43565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Рабочие документы\Таня\12 - 13\фото\январь - февраль\DSC02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Рабочие документы\Таня\12 - 13\фото\январь - февраль\DSC019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Рабочие документы\Таня\12 - 13\фото\январь - февраль\DSC019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Рабочие документы\Таня\12 - 13\фото\январь - февраль\DSC019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Новая папка (2)\DSC_16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575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Рабочие документы\Таня\12 - 13\фото\январь - февраль\DSC019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Рабочие документы\Таня\12 - 13\фото\январь - февраль\DSC019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Рабочие документы\Таня\12 - 13\фото\январь - февраль\DSC019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58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Рабочие документы\Таня\12 - 13\фото\январь - февраль\DSC020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Рабочие документы\Таня\12 - 13\фото\январь - февраль\DSC02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абочие документы\Таня\12 - 13\фото\январь - февраль\DSC019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Рабочие документы\Таня\12 - 13\фото\январь - февраль\DSC02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Рабочие документы\Таня\12 - 13\фото\январь - февраль\DSC020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чие документы\Таня\12 - 13\фото\январь - февраль\Новая папка (2)\DSC_17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85249" y="1157858"/>
            <a:ext cx="6858002" cy="4542285"/>
          </a:xfrm>
          <a:prstGeom prst="rect">
            <a:avLst/>
          </a:prstGeom>
          <a:noFill/>
        </p:spPr>
      </p:pic>
      <p:pic>
        <p:nvPicPr>
          <p:cNvPr id="5" name="Колобки, рисова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1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очие документы\Таня\12 - 13\фото\январь - февраль\Новая папка (2)\DSC_17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абочие документы\Таня\12 - 13\фото\январь - февраль\Новая папка (2)\DSC_17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659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Рабочие документы\Таня\12 - 13\фото\январь - февраль\DSC02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абочие документы\Таня\12 - 13\фото\январь - февраль\Новая папка (2)\DSC_17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Рабочие документы\Таня\12 - 13\фото\январь - февраль\Новая папка (2)\DSC_17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Рабочие документы\Таня\12 - 13\фото\январь - февраль\Новая папка (2)\DSC_1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913812" y="1157858"/>
            <a:ext cx="6858000" cy="454228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Создание поздравительного обращения </a:t>
            </a:r>
            <a:endParaRPr lang="ru-RU" dirty="0"/>
          </a:p>
        </p:txBody>
      </p:sp>
      <p:pic>
        <p:nvPicPr>
          <p:cNvPr id="2050" name="Picture 2" descr="C:\Documents and Settings\Admin\Рабочий стол\Новая папка (2)\DSC_16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571612"/>
            <a:ext cx="7010021" cy="46429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Перед началом работы </a:t>
            </a:r>
            <a:endParaRPr lang="ru-RU" dirty="0"/>
          </a:p>
        </p:txBody>
      </p:sp>
      <p:pic>
        <p:nvPicPr>
          <p:cNvPr id="4098" name="Picture 2" descr="D:\Рабочие документы\Таня\12 - 13\фото\январь - февраль\DSC019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071546"/>
            <a:ext cx="6665962" cy="49994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абочие документы\Таня\12 - 13\фото\январь - февраль\DSC019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Рабочие документы\Таня\12 - 13\фото\январь - февраль\DSC019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Рабочие документы\Таня\12 - 13\фото\январь - февраль\DSC019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Рабочие документы\Таня\12 - 13\фото\январь - февраль\DSC019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28</Words>
  <Application>Microsoft Office PowerPoint</Application>
  <PresentationFormat>Экран (4:3)</PresentationFormat>
  <Paragraphs>7</Paragraphs>
  <Slides>38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Областная сетевая акция  «Мы – будущее региона» </vt:lpstr>
      <vt:lpstr>Обсуждение и подготовка к проведению единой сетевой акции </vt:lpstr>
      <vt:lpstr>Презентация PowerPoint</vt:lpstr>
      <vt:lpstr>Создание поздравительного обращения </vt:lpstr>
      <vt:lpstr>Перед началом работы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Начало работы  «Край, в котором я живу»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www.PHILka.RU</cp:lastModifiedBy>
  <cp:revision>49</cp:revision>
  <dcterms:created xsi:type="dcterms:W3CDTF">2012-07-09T15:51:45Z</dcterms:created>
  <dcterms:modified xsi:type="dcterms:W3CDTF">2013-03-11T05:27:44Z</dcterms:modified>
</cp:coreProperties>
</file>