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81" autoAdjust="0"/>
  </p:normalViewPr>
  <p:slideViewPr>
    <p:cSldViewPr>
      <p:cViewPr>
        <p:scale>
          <a:sx n="100" d="100"/>
          <a:sy n="100" d="100"/>
        </p:scale>
        <p:origin x="-78" y="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734499-752B-43EA-960B-F423B2A03520}" type="datetimeFigureOut">
              <a:rPr lang="ru-RU" smtClean="0"/>
              <a:pPr/>
              <a:t>02.05.2013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3E3B31-53ED-4B9A-B86B-1F8A80A4D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-357214"/>
            <a:ext cx="8786842" cy="659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 план пересказа.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1.Бум наказан.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2.Мальчик с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обакой.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3.Сын признался.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4.Чашка разбита.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5.У каждого своё почему.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6.Это…Бум!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7.Ночью.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8.Расстроенный лай.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9.Все дома!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10.Он будет жить в будке.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11.Бум один на крыльце.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1.Мальчик с собакой.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2.Чашка разбита.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3.Это…Бум!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4.Он будет жить в будке!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5.Бум наказан.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6.Бум один на крыльце.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7.Ночью.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8.Расстроенный лай.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9.Сын признался.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10.Все дома.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11.У каждого свое почему.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57200"/>
            <a:ext cx="5559560" cy="347186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993" y="1000108"/>
            <a:ext cx="532270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Тихонько сполз  </a:t>
            </a:r>
            <a:r>
              <a:rPr lang="ru-RU" i="1" u="sng" dirty="0" smtClean="0"/>
              <a:t>заменила на</a:t>
            </a:r>
            <a:r>
              <a:rPr lang="ru-RU" u="sng" dirty="0" smtClean="0"/>
              <a:t> </a:t>
            </a:r>
            <a:r>
              <a:rPr lang="ru-RU" dirty="0" smtClean="0"/>
              <a:t>Встал.</a:t>
            </a:r>
          </a:p>
          <a:p>
            <a:r>
              <a:rPr lang="ru-RU" dirty="0" smtClean="0"/>
              <a:t>2.</a:t>
            </a:r>
            <a:r>
              <a:rPr lang="ru-RU" u="sng" dirty="0" smtClean="0"/>
              <a:t>Пропустила слова</a:t>
            </a:r>
            <a:r>
              <a:rPr lang="ru-RU" dirty="0" smtClean="0"/>
              <a:t>: колени у меня задрожали, язык заплетался.</a:t>
            </a:r>
          </a:p>
          <a:p>
            <a:r>
              <a:rPr lang="ru-RU" dirty="0" smtClean="0"/>
              <a:t>3.</a:t>
            </a:r>
            <a:r>
              <a:rPr lang="ru-RU" u="sng" dirty="0" smtClean="0"/>
              <a:t>Не поставила многоточие в предложении:</a:t>
            </a:r>
            <a:r>
              <a:rPr lang="ru-RU" dirty="0" smtClean="0"/>
              <a:t> </a:t>
            </a:r>
          </a:p>
          <a:p>
            <a:r>
              <a:rPr lang="ru-RU" dirty="0" smtClean="0"/>
              <a:t>« Это…</a:t>
            </a:r>
            <a:r>
              <a:rPr lang="ru-RU" dirty="0" err="1" smtClean="0"/>
              <a:t>это</a:t>
            </a:r>
            <a:r>
              <a:rPr lang="ru-RU" dirty="0" smtClean="0"/>
              <a:t>…Бум!»</a:t>
            </a:r>
          </a:p>
          <a:p>
            <a:endParaRPr lang="ru-RU" dirty="0" smtClean="0"/>
          </a:p>
          <a:p>
            <a:r>
              <a:rPr lang="ru-RU" dirty="0" smtClean="0"/>
              <a:t>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79252" y="714356"/>
            <a:ext cx="52740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Что изменилось</a:t>
            </a:r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79252" y="4357694"/>
            <a:ext cx="3608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И.Левитан «</a:t>
            </a:r>
            <a:r>
              <a:rPr lang="ru-RU" dirty="0" err="1" smtClean="0"/>
              <a:t>Дождь.Буря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32924"/>
            <a:ext cx="6143668" cy="434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500042"/>
            <a:ext cx="3000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И. Левитан «Золотая осень»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1" y="1428736"/>
            <a:ext cx="654734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9252" y="857232"/>
            <a:ext cx="32880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Синквеин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42908" y="1785926"/>
            <a:ext cx="65722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Чистая, беспокойная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00306"/>
            <a:ext cx="91947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3.Мучает, побуждает, возвышает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3500438"/>
            <a:ext cx="66581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Стыд не дым, глаза не ест.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7574" y="4000503"/>
            <a:ext cx="26500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5.Честь.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643051"/>
            <a:ext cx="36461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1.Совесть.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7574" y="4813994"/>
            <a:ext cx="38775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</TotalTime>
  <Words>159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Составьте  план пересказа.</vt:lpstr>
      <vt:lpstr>Слайд 3</vt:lpstr>
      <vt:lpstr> </vt:lpstr>
      <vt:lpstr>Слайд 5</vt:lpstr>
      <vt:lpstr>                           И.Левитан «Дождь.Буря» </vt:lpstr>
      <vt:lpstr>И. Левитан «Золотая осень»</vt:lpstr>
      <vt:lpstr>Слайд 8</vt:lpstr>
    </vt:vector>
  </TitlesOfParts>
  <Company>Школа 315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14</cp:revision>
  <dcterms:created xsi:type="dcterms:W3CDTF">2013-02-08T13:14:28Z</dcterms:created>
  <dcterms:modified xsi:type="dcterms:W3CDTF">2013-05-02T05:58:33Z</dcterms:modified>
</cp:coreProperties>
</file>