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5" r:id="rId6"/>
    <p:sldId id="261" r:id="rId7"/>
    <p:sldId id="260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0CC99"/>
    <a:srgbClr val="33CC33"/>
    <a:srgbClr val="99FF66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184343675" cy="18434367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107679-50CB-4364-89F3-42B2C085B9F2}" type="doc">
      <dgm:prSet loTypeId="urn:microsoft.com/office/officeart/2005/8/layout/matrix1" loCatId="matrix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E9972D5-63DF-42FA-94A6-975A086533F8}">
      <dgm:prSet phldrT="[Текст]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b="1" dirty="0" smtClean="0"/>
            <a:t>ПРИЧИНЫ БЕЗРАБОТИЦЫ</a:t>
          </a:r>
          <a:endParaRPr lang="ru-RU" b="1" dirty="0"/>
        </a:p>
      </dgm:t>
    </dgm:pt>
    <dgm:pt modelId="{2302DD7E-EF3A-496C-84DA-89F309425F57}" type="parTrans" cxnId="{2B636A2F-2809-4CBB-A556-5BDEE216B8A8}">
      <dgm:prSet/>
      <dgm:spPr/>
      <dgm:t>
        <a:bodyPr/>
        <a:lstStyle/>
        <a:p>
          <a:endParaRPr lang="ru-RU"/>
        </a:p>
      </dgm:t>
    </dgm:pt>
    <dgm:pt modelId="{F8580BDD-F1EF-477E-9F0E-EDE1BB6D1580}" type="sibTrans" cxnId="{2B636A2F-2809-4CBB-A556-5BDEE216B8A8}">
      <dgm:prSet/>
      <dgm:spPr/>
      <dgm:t>
        <a:bodyPr/>
        <a:lstStyle/>
        <a:p>
          <a:endParaRPr lang="ru-RU"/>
        </a:p>
      </dgm:t>
    </dgm:pt>
    <dgm:pt modelId="{7B6B76E0-D2B7-4652-94D2-D072077CF5B3}">
      <dgm:prSet phldrT="[Текст]" custT="1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l">
            <a:lnSpc>
              <a:spcPct val="100000"/>
            </a:lnSpc>
          </a:pPr>
          <a:r>
            <a:rPr lang="ru-RU" sz="2000" dirty="0" smtClean="0"/>
            <a:t>Структурные сдвиги в экономике, выражающиеся в том, что внедрение новых технологий и оборудования приводит к сокращению излишней рабочей силы</a:t>
          </a:r>
          <a:endParaRPr lang="ru-RU" sz="2000" dirty="0"/>
        </a:p>
      </dgm:t>
    </dgm:pt>
    <dgm:pt modelId="{1DF08EFC-9AF7-4359-A5C1-358D35BC51E6}" type="parTrans" cxnId="{F970706E-E69D-4D45-9371-68D8743A2D2B}">
      <dgm:prSet/>
      <dgm:spPr/>
      <dgm:t>
        <a:bodyPr/>
        <a:lstStyle/>
        <a:p>
          <a:endParaRPr lang="ru-RU"/>
        </a:p>
      </dgm:t>
    </dgm:pt>
    <dgm:pt modelId="{2C1739DB-7343-4B30-A58C-2285A709F90B}" type="sibTrans" cxnId="{F970706E-E69D-4D45-9371-68D8743A2D2B}">
      <dgm:prSet/>
      <dgm:spPr/>
      <dgm:t>
        <a:bodyPr/>
        <a:lstStyle/>
        <a:p>
          <a:endParaRPr lang="ru-RU"/>
        </a:p>
      </dgm:t>
    </dgm:pt>
    <dgm:pt modelId="{096DC47B-2B06-48CC-A55E-C0536873D0F5}">
      <dgm:prSet phldrT="[Текст]" custT="1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r">
            <a:lnSpc>
              <a:spcPct val="100000"/>
            </a:lnSpc>
          </a:pPr>
          <a:r>
            <a:rPr lang="ru-RU" sz="2000" dirty="0" smtClean="0"/>
            <a:t>Экономический спад или кризис, вынуждающий работодателей сокращать использование всех ресурсов, в том числе и трудовых</a:t>
          </a:r>
          <a:endParaRPr lang="ru-RU" sz="2000" dirty="0"/>
        </a:p>
      </dgm:t>
    </dgm:pt>
    <dgm:pt modelId="{9A39C04F-2C0F-4689-A3DB-648D8841D0E0}" type="parTrans" cxnId="{B033BECA-EDA3-44CF-BEAB-3C37BF364CF1}">
      <dgm:prSet/>
      <dgm:spPr/>
      <dgm:t>
        <a:bodyPr/>
        <a:lstStyle/>
        <a:p>
          <a:endParaRPr lang="ru-RU"/>
        </a:p>
      </dgm:t>
    </dgm:pt>
    <dgm:pt modelId="{6824BA3B-BB38-464A-8060-0BDB6EE75AE7}" type="sibTrans" cxnId="{B033BECA-EDA3-44CF-BEAB-3C37BF364CF1}">
      <dgm:prSet/>
      <dgm:spPr/>
      <dgm:t>
        <a:bodyPr/>
        <a:lstStyle/>
        <a:p>
          <a:endParaRPr lang="ru-RU"/>
        </a:p>
      </dgm:t>
    </dgm:pt>
    <dgm:pt modelId="{64E34C1F-684C-4074-A881-A9BF222A0153}">
      <dgm:prSet phldrT="[Текст]" custT="1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l">
            <a:lnSpc>
              <a:spcPct val="100000"/>
            </a:lnSpc>
          </a:pPr>
          <a:r>
            <a:rPr lang="ru-RU" sz="2000" dirty="0" smtClean="0"/>
            <a:t>Сезонные изменения уровня производства в отдельных отраслях экономики</a:t>
          </a:r>
          <a:endParaRPr lang="ru-RU" sz="2000" dirty="0"/>
        </a:p>
      </dgm:t>
    </dgm:pt>
    <dgm:pt modelId="{DBEA293B-7045-45D7-94B2-43A8D7E66B14}" type="parTrans" cxnId="{64B7720B-DD1E-4AE4-96CF-829B98A3894C}">
      <dgm:prSet/>
      <dgm:spPr/>
      <dgm:t>
        <a:bodyPr/>
        <a:lstStyle/>
        <a:p>
          <a:endParaRPr lang="ru-RU"/>
        </a:p>
      </dgm:t>
    </dgm:pt>
    <dgm:pt modelId="{DA71E89F-1A24-4C81-B966-394FD09FDEB8}" type="sibTrans" cxnId="{64B7720B-DD1E-4AE4-96CF-829B98A3894C}">
      <dgm:prSet/>
      <dgm:spPr/>
      <dgm:t>
        <a:bodyPr/>
        <a:lstStyle/>
        <a:p>
          <a:endParaRPr lang="ru-RU"/>
        </a:p>
      </dgm:t>
    </dgm:pt>
    <dgm:pt modelId="{15F66ECE-3BD1-4F6B-B765-FB449745EAC3}">
      <dgm:prSet phldrT="[Текст]" custT="1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r">
            <a:lnSpc>
              <a:spcPct val="100000"/>
            </a:lnSpc>
          </a:pPr>
          <a:r>
            <a:rPr lang="ru-RU" sz="2000" dirty="0" smtClean="0"/>
            <a:t>Изменение демографической структуры населения</a:t>
          </a:r>
          <a:endParaRPr lang="ru-RU" sz="2000" dirty="0"/>
        </a:p>
      </dgm:t>
    </dgm:pt>
    <dgm:pt modelId="{72ECA36A-A559-42AE-8766-E71F6A5BA828}" type="parTrans" cxnId="{7B522A5E-8773-410F-885F-777D59696A04}">
      <dgm:prSet/>
      <dgm:spPr/>
      <dgm:t>
        <a:bodyPr/>
        <a:lstStyle/>
        <a:p>
          <a:endParaRPr lang="ru-RU"/>
        </a:p>
      </dgm:t>
    </dgm:pt>
    <dgm:pt modelId="{78C36137-390D-43BB-B294-CF75DA3973C0}" type="sibTrans" cxnId="{7B522A5E-8773-410F-885F-777D59696A04}">
      <dgm:prSet/>
      <dgm:spPr/>
      <dgm:t>
        <a:bodyPr/>
        <a:lstStyle/>
        <a:p>
          <a:endParaRPr lang="ru-RU"/>
        </a:p>
      </dgm:t>
    </dgm:pt>
    <dgm:pt modelId="{B4297E10-E97E-4984-9A02-F1E180115DFC}" type="pres">
      <dgm:prSet presAssocID="{E1107679-50CB-4364-89F3-42B2C085B9F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1D7D4-290C-41DB-995D-B91A966022BD}" type="pres">
      <dgm:prSet presAssocID="{E1107679-50CB-4364-89F3-42B2C085B9F2}" presName="matrix" presStyleCnt="0"/>
      <dgm:spPr/>
    </dgm:pt>
    <dgm:pt modelId="{303499EF-B57C-4475-B9B0-6565AAE022E5}" type="pres">
      <dgm:prSet presAssocID="{E1107679-50CB-4364-89F3-42B2C085B9F2}" presName="tile1" presStyleLbl="node1" presStyleIdx="0" presStyleCnt="4"/>
      <dgm:spPr/>
      <dgm:t>
        <a:bodyPr/>
        <a:lstStyle/>
        <a:p>
          <a:endParaRPr lang="ru-RU"/>
        </a:p>
      </dgm:t>
    </dgm:pt>
    <dgm:pt modelId="{E559E76D-2C9D-492B-AB8C-AC12A44ED211}" type="pres">
      <dgm:prSet presAssocID="{E1107679-50CB-4364-89F3-42B2C085B9F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8366B-4505-4061-A00A-2B787B85E5DD}" type="pres">
      <dgm:prSet presAssocID="{E1107679-50CB-4364-89F3-42B2C085B9F2}" presName="tile2" presStyleLbl="node1" presStyleIdx="1" presStyleCnt="4"/>
      <dgm:spPr/>
      <dgm:t>
        <a:bodyPr/>
        <a:lstStyle/>
        <a:p>
          <a:endParaRPr lang="ru-RU"/>
        </a:p>
      </dgm:t>
    </dgm:pt>
    <dgm:pt modelId="{CACEED66-5B3B-4267-9789-3F00E3E7ECBF}" type="pres">
      <dgm:prSet presAssocID="{E1107679-50CB-4364-89F3-42B2C085B9F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B9ED3-9E64-457D-BA7B-06097FBE68C3}" type="pres">
      <dgm:prSet presAssocID="{E1107679-50CB-4364-89F3-42B2C085B9F2}" presName="tile3" presStyleLbl="node1" presStyleIdx="2" presStyleCnt="4"/>
      <dgm:spPr/>
      <dgm:t>
        <a:bodyPr/>
        <a:lstStyle/>
        <a:p>
          <a:endParaRPr lang="ru-RU"/>
        </a:p>
      </dgm:t>
    </dgm:pt>
    <dgm:pt modelId="{CD67B67E-2C7F-43AF-A3AB-A328AE1BD052}" type="pres">
      <dgm:prSet presAssocID="{E1107679-50CB-4364-89F3-42B2C085B9F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A6156-F97A-42FA-A073-D3E480F0AF27}" type="pres">
      <dgm:prSet presAssocID="{E1107679-50CB-4364-89F3-42B2C085B9F2}" presName="tile4" presStyleLbl="node1" presStyleIdx="3" presStyleCnt="4"/>
      <dgm:spPr/>
      <dgm:t>
        <a:bodyPr/>
        <a:lstStyle/>
        <a:p>
          <a:endParaRPr lang="ru-RU"/>
        </a:p>
      </dgm:t>
    </dgm:pt>
    <dgm:pt modelId="{68207A16-A3EB-4C4E-89DF-EB458E134625}" type="pres">
      <dgm:prSet presAssocID="{E1107679-50CB-4364-89F3-42B2C085B9F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72B74-09E1-419E-8360-6B7A0D7CB034}" type="pres">
      <dgm:prSet presAssocID="{E1107679-50CB-4364-89F3-42B2C085B9F2}" presName="centerTile" presStyleLbl="fgShp" presStyleIdx="0" presStyleCnt="1" custScaleX="101449" custScaleY="1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7B522A5E-8773-410F-885F-777D59696A04}" srcId="{9E9972D5-63DF-42FA-94A6-975A086533F8}" destId="{15F66ECE-3BD1-4F6B-B765-FB449745EAC3}" srcOrd="3" destOrd="0" parTransId="{72ECA36A-A559-42AE-8766-E71F6A5BA828}" sibTransId="{78C36137-390D-43BB-B294-CF75DA3973C0}"/>
    <dgm:cxn modelId="{2B636A2F-2809-4CBB-A556-5BDEE216B8A8}" srcId="{E1107679-50CB-4364-89F3-42B2C085B9F2}" destId="{9E9972D5-63DF-42FA-94A6-975A086533F8}" srcOrd="0" destOrd="0" parTransId="{2302DD7E-EF3A-496C-84DA-89F309425F57}" sibTransId="{F8580BDD-F1EF-477E-9F0E-EDE1BB6D1580}"/>
    <dgm:cxn modelId="{B033BECA-EDA3-44CF-BEAB-3C37BF364CF1}" srcId="{9E9972D5-63DF-42FA-94A6-975A086533F8}" destId="{096DC47B-2B06-48CC-A55E-C0536873D0F5}" srcOrd="1" destOrd="0" parTransId="{9A39C04F-2C0F-4689-A3DB-648D8841D0E0}" sibTransId="{6824BA3B-BB38-464A-8060-0BDB6EE75AE7}"/>
    <dgm:cxn modelId="{5043C660-B166-46CD-929A-C0B2B540130E}" type="presOf" srcId="{15F66ECE-3BD1-4F6B-B765-FB449745EAC3}" destId="{68207A16-A3EB-4C4E-89DF-EB458E134625}" srcOrd="1" destOrd="0" presId="urn:microsoft.com/office/officeart/2005/8/layout/matrix1"/>
    <dgm:cxn modelId="{A8DCE8AE-F08D-4C87-ACE0-C6D341979E73}" type="presOf" srcId="{096DC47B-2B06-48CC-A55E-C0536873D0F5}" destId="{6688366B-4505-4061-A00A-2B787B85E5DD}" srcOrd="0" destOrd="0" presId="urn:microsoft.com/office/officeart/2005/8/layout/matrix1"/>
    <dgm:cxn modelId="{8A3BC748-D7BD-4674-8DA5-2A280BAF7D01}" type="presOf" srcId="{7B6B76E0-D2B7-4652-94D2-D072077CF5B3}" destId="{E559E76D-2C9D-492B-AB8C-AC12A44ED211}" srcOrd="1" destOrd="0" presId="urn:microsoft.com/office/officeart/2005/8/layout/matrix1"/>
    <dgm:cxn modelId="{5EC93CC0-47CE-4F41-B011-FBBAA989D359}" type="presOf" srcId="{9E9972D5-63DF-42FA-94A6-975A086533F8}" destId="{A1772B74-09E1-419E-8360-6B7A0D7CB034}" srcOrd="0" destOrd="0" presId="urn:microsoft.com/office/officeart/2005/8/layout/matrix1"/>
    <dgm:cxn modelId="{C5642AD7-046D-406C-9799-95EFB59D83B4}" type="presOf" srcId="{64E34C1F-684C-4074-A881-A9BF222A0153}" destId="{7A8B9ED3-9E64-457D-BA7B-06097FBE68C3}" srcOrd="0" destOrd="0" presId="urn:microsoft.com/office/officeart/2005/8/layout/matrix1"/>
    <dgm:cxn modelId="{64B7720B-DD1E-4AE4-96CF-829B98A3894C}" srcId="{9E9972D5-63DF-42FA-94A6-975A086533F8}" destId="{64E34C1F-684C-4074-A881-A9BF222A0153}" srcOrd="2" destOrd="0" parTransId="{DBEA293B-7045-45D7-94B2-43A8D7E66B14}" sibTransId="{DA71E89F-1A24-4C81-B966-394FD09FDEB8}"/>
    <dgm:cxn modelId="{F970706E-E69D-4D45-9371-68D8743A2D2B}" srcId="{9E9972D5-63DF-42FA-94A6-975A086533F8}" destId="{7B6B76E0-D2B7-4652-94D2-D072077CF5B3}" srcOrd="0" destOrd="0" parTransId="{1DF08EFC-9AF7-4359-A5C1-358D35BC51E6}" sibTransId="{2C1739DB-7343-4B30-A58C-2285A709F90B}"/>
    <dgm:cxn modelId="{21274904-407A-4FC9-A6EA-2C7B5A4E67BA}" type="presOf" srcId="{15F66ECE-3BD1-4F6B-B765-FB449745EAC3}" destId="{A71A6156-F97A-42FA-A073-D3E480F0AF27}" srcOrd="0" destOrd="0" presId="urn:microsoft.com/office/officeart/2005/8/layout/matrix1"/>
    <dgm:cxn modelId="{2AF0799E-6014-4700-B256-5F4FB9838FC1}" type="presOf" srcId="{096DC47B-2B06-48CC-A55E-C0536873D0F5}" destId="{CACEED66-5B3B-4267-9789-3F00E3E7ECBF}" srcOrd="1" destOrd="0" presId="urn:microsoft.com/office/officeart/2005/8/layout/matrix1"/>
    <dgm:cxn modelId="{F36EF245-790B-43EC-B879-849958859A9B}" type="presOf" srcId="{64E34C1F-684C-4074-A881-A9BF222A0153}" destId="{CD67B67E-2C7F-43AF-A3AB-A328AE1BD052}" srcOrd="1" destOrd="0" presId="urn:microsoft.com/office/officeart/2005/8/layout/matrix1"/>
    <dgm:cxn modelId="{CD71CFFE-64D1-4797-A036-FCFE926279D6}" type="presOf" srcId="{7B6B76E0-D2B7-4652-94D2-D072077CF5B3}" destId="{303499EF-B57C-4475-B9B0-6565AAE022E5}" srcOrd="0" destOrd="0" presId="urn:microsoft.com/office/officeart/2005/8/layout/matrix1"/>
    <dgm:cxn modelId="{DEDFD82C-40F8-4FF3-8322-05616A8069B0}" type="presOf" srcId="{E1107679-50CB-4364-89F3-42B2C085B9F2}" destId="{B4297E10-E97E-4984-9A02-F1E180115DFC}" srcOrd="0" destOrd="0" presId="urn:microsoft.com/office/officeart/2005/8/layout/matrix1"/>
    <dgm:cxn modelId="{FCA6E488-3D75-4DBC-A690-02FA96377B7F}" type="presParOf" srcId="{B4297E10-E97E-4984-9A02-F1E180115DFC}" destId="{54C1D7D4-290C-41DB-995D-B91A966022BD}" srcOrd="0" destOrd="0" presId="urn:microsoft.com/office/officeart/2005/8/layout/matrix1"/>
    <dgm:cxn modelId="{8C9A106C-96EC-4346-8ACA-8AC483201BEF}" type="presParOf" srcId="{54C1D7D4-290C-41DB-995D-B91A966022BD}" destId="{303499EF-B57C-4475-B9B0-6565AAE022E5}" srcOrd="0" destOrd="0" presId="urn:microsoft.com/office/officeart/2005/8/layout/matrix1"/>
    <dgm:cxn modelId="{60E5D2BE-72C0-4CCB-9FF0-9C09C281B15D}" type="presParOf" srcId="{54C1D7D4-290C-41DB-995D-B91A966022BD}" destId="{E559E76D-2C9D-492B-AB8C-AC12A44ED211}" srcOrd="1" destOrd="0" presId="urn:microsoft.com/office/officeart/2005/8/layout/matrix1"/>
    <dgm:cxn modelId="{D7484CFE-A26B-4E97-8AF5-076CD18BD479}" type="presParOf" srcId="{54C1D7D4-290C-41DB-995D-B91A966022BD}" destId="{6688366B-4505-4061-A00A-2B787B85E5DD}" srcOrd="2" destOrd="0" presId="urn:microsoft.com/office/officeart/2005/8/layout/matrix1"/>
    <dgm:cxn modelId="{04A485B3-2A10-4A0A-B47D-76D6C7CCB7B8}" type="presParOf" srcId="{54C1D7D4-290C-41DB-995D-B91A966022BD}" destId="{CACEED66-5B3B-4267-9789-3F00E3E7ECBF}" srcOrd="3" destOrd="0" presId="urn:microsoft.com/office/officeart/2005/8/layout/matrix1"/>
    <dgm:cxn modelId="{BED8CEDA-AEFF-4C1B-8227-36ADAEFD7D51}" type="presParOf" srcId="{54C1D7D4-290C-41DB-995D-B91A966022BD}" destId="{7A8B9ED3-9E64-457D-BA7B-06097FBE68C3}" srcOrd="4" destOrd="0" presId="urn:microsoft.com/office/officeart/2005/8/layout/matrix1"/>
    <dgm:cxn modelId="{9AF909B6-AB97-4697-9E71-258F8885F8B7}" type="presParOf" srcId="{54C1D7D4-290C-41DB-995D-B91A966022BD}" destId="{CD67B67E-2C7F-43AF-A3AB-A328AE1BD052}" srcOrd="5" destOrd="0" presId="urn:microsoft.com/office/officeart/2005/8/layout/matrix1"/>
    <dgm:cxn modelId="{97BAD946-0C03-4CEF-A5A7-43B155D0C01B}" type="presParOf" srcId="{54C1D7D4-290C-41DB-995D-B91A966022BD}" destId="{A71A6156-F97A-42FA-A073-D3E480F0AF27}" srcOrd="6" destOrd="0" presId="urn:microsoft.com/office/officeart/2005/8/layout/matrix1"/>
    <dgm:cxn modelId="{53551589-E9F7-44E6-AE4A-3F988A892695}" type="presParOf" srcId="{54C1D7D4-290C-41DB-995D-B91A966022BD}" destId="{68207A16-A3EB-4C4E-89DF-EB458E134625}" srcOrd="7" destOrd="0" presId="urn:microsoft.com/office/officeart/2005/8/layout/matrix1"/>
    <dgm:cxn modelId="{F785BDEC-2767-4B68-A804-493A94237B37}" type="presParOf" srcId="{B4297E10-E97E-4984-9A02-F1E180115DFC}" destId="{A1772B74-09E1-419E-8360-6B7A0D7CB03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442952-4B59-46C5-8B4C-1E357018A923}" type="doc">
      <dgm:prSet loTypeId="urn:microsoft.com/office/officeart/2005/8/layout/hierarchy3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A345E3E-61C8-4B53-BCD5-948E0CA26FDF}">
      <dgm:prSet phldrT="[Текст]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b="1" smtClean="0"/>
            <a:t>ДОБРОВОЛЬНАЯ</a:t>
          </a:r>
          <a:endParaRPr lang="ru-RU" b="1" dirty="0"/>
        </a:p>
      </dgm:t>
    </dgm:pt>
    <dgm:pt modelId="{52267F02-8008-49F9-9F29-B028A8895887}" type="parTrans" cxnId="{DC8C2B07-CF35-470F-8BA5-469B1CBC07D7}">
      <dgm:prSet/>
      <dgm:spPr/>
      <dgm:t>
        <a:bodyPr/>
        <a:lstStyle/>
        <a:p>
          <a:endParaRPr lang="ru-RU"/>
        </a:p>
      </dgm:t>
    </dgm:pt>
    <dgm:pt modelId="{4BA987BD-B25C-403C-8528-CE5979B29DA9}" type="sibTrans" cxnId="{DC8C2B07-CF35-470F-8BA5-469B1CBC07D7}">
      <dgm:prSet/>
      <dgm:spPr/>
      <dgm:t>
        <a:bodyPr/>
        <a:lstStyle/>
        <a:p>
          <a:endParaRPr lang="ru-RU"/>
        </a:p>
      </dgm:t>
    </dgm:pt>
    <dgm:pt modelId="{5D2B9FC0-5A9C-447E-B42C-7DF41D3155CA}">
      <dgm:prSet phldrT="[Текст]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b="1" dirty="0" smtClean="0"/>
            <a:t>ФРИКЦИОННАЯ</a:t>
          </a:r>
        </a:p>
        <a:p>
          <a:pPr algn="l">
            <a:lnSpc>
              <a:spcPct val="80000"/>
            </a:lnSpc>
          </a:pPr>
          <a:r>
            <a:rPr lang="ru-RU" dirty="0" smtClean="0"/>
            <a:t>Во время перехода с одной работы на другую, изменения местожительства, поиска работы после армии или учебного заведения</a:t>
          </a:r>
        </a:p>
      </dgm:t>
    </dgm:pt>
    <dgm:pt modelId="{634A1812-56DB-4E6E-AE5A-732E188AD263}" type="parTrans" cxnId="{87BFAAE5-9996-4269-AD17-3E5B94272620}">
      <dgm:prSet/>
      <dgm:spPr/>
      <dgm:t>
        <a:bodyPr/>
        <a:lstStyle/>
        <a:p>
          <a:endParaRPr lang="ru-RU"/>
        </a:p>
      </dgm:t>
    </dgm:pt>
    <dgm:pt modelId="{F480E0B5-6FEF-4DF4-B6CC-80E9DADF8C8C}" type="sibTrans" cxnId="{87BFAAE5-9996-4269-AD17-3E5B94272620}">
      <dgm:prSet/>
      <dgm:spPr/>
      <dgm:t>
        <a:bodyPr/>
        <a:lstStyle/>
        <a:p>
          <a:endParaRPr lang="ru-RU"/>
        </a:p>
      </dgm:t>
    </dgm:pt>
    <dgm:pt modelId="{0745FCA5-E37D-498B-B6F1-7104BF394B09}">
      <dgm:prSet phldrT="[Текст]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b="1" dirty="0" smtClean="0"/>
            <a:t>ИНСТИТУЦИОНАЛЬНАЯ</a:t>
          </a:r>
        </a:p>
        <a:p>
          <a:pPr algn="l">
            <a:lnSpc>
              <a:spcPct val="80000"/>
            </a:lnSpc>
          </a:pPr>
          <a:r>
            <a:rPr lang="ru-RU" dirty="0" smtClean="0"/>
            <a:t>Следствие действий законодательных положений о минимальной заработной плате, пособии по безработице</a:t>
          </a:r>
          <a:endParaRPr lang="ru-RU" dirty="0"/>
        </a:p>
      </dgm:t>
    </dgm:pt>
    <dgm:pt modelId="{98A7B070-9DDF-46A8-A86E-C8B6EA07166C}" type="parTrans" cxnId="{82EA461E-0F0A-4EF4-8897-B9DC179B7C95}">
      <dgm:prSet/>
      <dgm:spPr/>
      <dgm:t>
        <a:bodyPr/>
        <a:lstStyle/>
        <a:p>
          <a:endParaRPr lang="ru-RU"/>
        </a:p>
      </dgm:t>
    </dgm:pt>
    <dgm:pt modelId="{4295E3DA-2E1A-481D-BEBE-FF0F3C25FD86}" type="sibTrans" cxnId="{82EA461E-0F0A-4EF4-8897-B9DC179B7C95}">
      <dgm:prSet/>
      <dgm:spPr/>
      <dgm:t>
        <a:bodyPr/>
        <a:lstStyle/>
        <a:p>
          <a:endParaRPr lang="ru-RU"/>
        </a:p>
      </dgm:t>
    </dgm:pt>
    <dgm:pt modelId="{2867CD1B-0F3E-4ADF-A5F1-4F52CF5D047D}">
      <dgm:prSet phldrT="[Текст]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b="1" smtClean="0"/>
            <a:t>ВЫНУЖДЕННАЯ</a:t>
          </a:r>
          <a:endParaRPr lang="ru-RU" b="1" dirty="0"/>
        </a:p>
      </dgm:t>
    </dgm:pt>
    <dgm:pt modelId="{C640B551-373D-42E9-8C39-8E5C979C508C}" type="parTrans" cxnId="{CC384CCB-9F1F-436A-8870-BC7562A9766C}">
      <dgm:prSet/>
      <dgm:spPr/>
      <dgm:t>
        <a:bodyPr/>
        <a:lstStyle/>
        <a:p>
          <a:endParaRPr lang="ru-RU"/>
        </a:p>
      </dgm:t>
    </dgm:pt>
    <dgm:pt modelId="{1AD4D16C-2257-47DD-990A-6AB8F41779E5}" type="sibTrans" cxnId="{CC384CCB-9F1F-436A-8870-BC7562A9766C}">
      <dgm:prSet/>
      <dgm:spPr/>
      <dgm:t>
        <a:bodyPr/>
        <a:lstStyle/>
        <a:p>
          <a:endParaRPr lang="ru-RU"/>
        </a:p>
      </dgm:t>
    </dgm:pt>
    <dgm:pt modelId="{B485EF6B-90E4-4996-92B0-9AB18F566E6A}">
      <dgm:prSet phldrT="[Текст]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b="1" dirty="0" smtClean="0"/>
            <a:t>СТРУКТУРНАЯ</a:t>
          </a:r>
        </a:p>
        <a:p>
          <a:pPr algn="l">
            <a:lnSpc>
              <a:spcPct val="80000"/>
            </a:lnSpc>
          </a:pPr>
          <a:r>
            <a:rPr lang="ru-RU" dirty="0" smtClean="0"/>
            <a:t>Под влиянием научно-технического прогресса, под воздействием структурных сдвигов в экономике, из-за изменений в территориальных пропорциях</a:t>
          </a:r>
          <a:endParaRPr lang="ru-RU" dirty="0"/>
        </a:p>
      </dgm:t>
    </dgm:pt>
    <dgm:pt modelId="{0D9BEE23-BC4D-432B-9292-B518CEF800B0}" type="parTrans" cxnId="{F7870897-5484-45C4-8A8C-397A86FE7EAE}">
      <dgm:prSet/>
      <dgm:spPr/>
      <dgm:t>
        <a:bodyPr/>
        <a:lstStyle/>
        <a:p>
          <a:endParaRPr lang="ru-RU"/>
        </a:p>
      </dgm:t>
    </dgm:pt>
    <dgm:pt modelId="{0B546274-2C69-41CB-8195-6A3A97B394A3}" type="sibTrans" cxnId="{F7870897-5484-45C4-8A8C-397A86FE7EAE}">
      <dgm:prSet/>
      <dgm:spPr/>
      <dgm:t>
        <a:bodyPr/>
        <a:lstStyle/>
        <a:p>
          <a:endParaRPr lang="ru-RU"/>
        </a:p>
      </dgm:t>
    </dgm:pt>
    <dgm:pt modelId="{D2F439B5-E819-42E6-B327-08DFB5599F3F}">
      <dgm:prSet phldrT="[Текст]"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b="1" dirty="0" smtClean="0"/>
            <a:t>ЦИКЛИЧЕСКАЯ</a:t>
          </a:r>
        </a:p>
        <a:p>
          <a:pPr algn="l">
            <a:lnSpc>
              <a:spcPct val="80000"/>
            </a:lnSpc>
          </a:pPr>
          <a:r>
            <a:rPr lang="ru-RU" dirty="0" smtClean="0"/>
            <a:t>Из-за общего спада производства</a:t>
          </a:r>
          <a:endParaRPr lang="ru-RU" dirty="0"/>
        </a:p>
      </dgm:t>
    </dgm:pt>
    <dgm:pt modelId="{62A361E6-3C40-4D64-BE90-AA18CBC9C4D8}" type="parTrans" cxnId="{FCFDB92F-FDC2-4A5E-951A-390AC5A57290}">
      <dgm:prSet/>
      <dgm:spPr/>
      <dgm:t>
        <a:bodyPr/>
        <a:lstStyle/>
        <a:p>
          <a:endParaRPr lang="ru-RU"/>
        </a:p>
      </dgm:t>
    </dgm:pt>
    <dgm:pt modelId="{7EF0189C-ED07-40A4-B20D-68619DC82761}" type="sibTrans" cxnId="{FCFDB92F-FDC2-4A5E-951A-390AC5A57290}">
      <dgm:prSet/>
      <dgm:spPr/>
      <dgm:t>
        <a:bodyPr/>
        <a:lstStyle/>
        <a:p>
          <a:endParaRPr lang="ru-RU"/>
        </a:p>
      </dgm:t>
    </dgm:pt>
    <dgm:pt modelId="{6E51BAD4-C619-4743-B664-75E96D8C4B55}">
      <dgm:prSet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b="1" dirty="0" smtClean="0"/>
            <a:t>СЕЗОННАЯ</a:t>
          </a:r>
        </a:p>
        <a:p>
          <a:pPr algn="l">
            <a:lnSpc>
              <a:spcPct val="80000"/>
            </a:lnSpc>
          </a:pPr>
          <a:r>
            <a:rPr lang="ru-RU" dirty="0" smtClean="0"/>
            <a:t>В связи с изменением спроса на рабочую силу в зависимости от времени года</a:t>
          </a:r>
          <a:endParaRPr lang="ru-RU" dirty="0"/>
        </a:p>
      </dgm:t>
    </dgm:pt>
    <dgm:pt modelId="{F5DF374A-79C1-4D8B-B243-B3CDBFB0B310}" type="parTrans" cxnId="{82F8A116-7808-4E1C-894F-B7212028438A}">
      <dgm:prSet/>
      <dgm:spPr/>
      <dgm:t>
        <a:bodyPr/>
        <a:lstStyle/>
        <a:p>
          <a:endParaRPr lang="ru-RU"/>
        </a:p>
      </dgm:t>
    </dgm:pt>
    <dgm:pt modelId="{8018BCB4-A05B-4508-9C87-8249CA66B375}" type="sibTrans" cxnId="{82F8A116-7808-4E1C-894F-B7212028438A}">
      <dgm:prSet/>
      <dgm:spPr/>
      <dgm:t>
        <a:bodyPr/>
        <a:lstStyle/>
        <a:p>
          <a:endParaRPr lang="ru-RU"/>
        </a:p>
      </dgm:t>
    </dgm:pt>
    <dgm:pt modelId="{8756747F-C9BA-47CB-86DC-254A600F590A}">
      <dgm:prSet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l">
            <a:lnSpc>
              <a:spcPct val="80000"/>
            </a:lnSpc>
          </a:pPr>
          <a:r>
            <a:rPr lang="ru-RU" u="sng" dirty="0" smtClean="0"/>
            <a:t>Открытая</a:t>
          </a:r>
          <a:r>
            <a:rPr lang="ru-RU" dirty="0" smtClean="0"/>
            <a:t>: увольнение работника и потеря им дохода</a:t>
          </a:r>
          <a:endParaRPr lang="ru-RU" dirty="0"/>
        </a:p>
      </dgm:t>
    </dgm:pt>
    <dgm:pt modelId="{49F9E151-AF94-455A-91E8-E04C8CB48D3F}" type="parTrans" cxnId="{ECF47F26-CBFC-43EC-BDFE-70B6FA5EA77F}">
      <dgm:prSet/>
      <dgm:spPr/>
      <dgm:t>
        <a:bodyPr/>
        <a:lstStyle/>
        <a:p>
          <a:endParaRPr lang="ru-RU"/>
        </a:p>
      </dgm:t>
    </dgm:pt>
    <dgm:pt modelId="{774912A2-F16E-453E-8B87-C83DEA320435}" type="sibTrans" cxnId="{ECF47F26-CBFC-43EC-BDFE-70B6FA5EA77F}">
      <dgm:prSet/>
      <dgm:spPr/>
      <dgm:t>
        <a:bodyPr/>
        <a:lstStyle/>
        <a:p>
          <a:endParaRPr lang="ru-RU"/>
        </a:p>
      </dgm:t>
    </dgm:pt>
    <dgm:pt modelId="{32F4152C-34F3-4B2C-8843-E88863267DCD}">
      <dgm:prSet/>
      <dgm:spPr>
        <a:ln w="38100">
          <a:solidFill>
            <a:schemeClr val="bg2">
              <a:lumMod val="25000"/>
            </a:schemeClr>
          </a:solidFill>
        </a:ln>
      </dgm:spPr>
      <dgm:t>
        <a:bodyPr/>
        <a:lstStyle/>
        <a:p>
          <a:pPr algn="l">
            <a:lnSpc>
              <a:spcPct val="80000"/>
            </a:lnSpc>
          </a:pPr>
          <a:r>
            <a:rPr lang="ru-RU" u="sng" dirty="0" smtClean="0"/>
            <a:t>Скрытая</a:t>
          </a:r>
          <a:r>
            <a:rPr lang="ru-RU" dirty="0" smtClean="0"/>
            <a:t>: сокращение продолжительности рабочего дня, принудительные отпуска, что ведёт к сокращению заработной платы</a:t>
          </a:r>
          <a:endParaRPr lang="ru-RU" dirty="0"/>
        </a:p>
      </dgm:t>
    </dgm:pt>
    <dgm:pt modelId="{92747F9F-B19A-4570-BE98-0913CDE527ED}" type="parTrans" cxnId="{A1F8D72A-2F22-4851-A42D-DC8992C6A188}">
      <dgm:prSet/>
      <dgm:spPr/>
      <dgm:t>
        <a:bodyPr/>
        <a:lstStyle/>
        <a:p>
          <a:endParaRPr lang="ru-RU"/>
        </a:p>
      </dgm:t>
    </dgm:pt>
    <dgm:pt modelId="{1A24ED96-DB1D-4581-B7E7-DB1C4F93305A}" type="sibTrans" cxnId="{A1F8D72A-2F22-4851-A42D-DC8992C6A188}">
      <dgm:prSet/>
      <dgm:spPr/>
      <dgm:t>
        <a:bodyPr/>
        <a:lstStyle/>
        <a:p>
          <a:endParaRPr lang="ru-RU"/>
        </a:p>
      </dgm:t>
    </dgm:pt>
    <dgm:pt modelId="{B07D7917-40B5-4D7A-961D-B04A1CE2DCB8}" type="pres">
      <dgm:prSet presAssocID="{11442952-4B59-46C5-8B4C-1E357018A92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A0F6CC7-DD73-43DD-B78A-94FE1DCD0AB0}" type="pres">
      <dgm:prSet presAssocID="{3A345E3E-61C8-4B53-BCD5-948E0CA26FDF}" presName="root" presStyleCnt="0"/>
      <dgm:spPr/>
      <dgm:t>
        <a:bodyPr/>
        <a:lstStyle/>
        <a:p>
          <a:endParaRPr lang="ru-RU"/>
        </a:p>
      </dgm:t>
    </dgm:pt>
    <dgm:pt modelId="{419158C3-4B07-49F1-BC66-69859ACE8B65}" type="pres">
      <dgm:prSet presAssocID="{3A345E3E-61C8-4B53-BCD5-948E0CA26FDF}" presName="rootComposite" presStyleCnt="0"/>
      <dgm:spPr/>
      <dgm:t>
        <a:bodyPr/>
        <a:lstStyle/>
        <a:p>
          <a:endParaRPr lang="ru-RU"/>
        </a:p>
      </dgm:t>
    </dgm:pt>
    <dgm:pt modelId="{303248EC-20D3-4D25-B11B-F55C4BFAC0C6}" type="pres">
      <dgm:prSet presAssocID="{3A345E3E-61C8-4B53-BCD5-948E0CA26FDF}" presName="rootText" presStyleLbl="node1" presStyleIdx="0" presStyleCnt="2" custScaleX="185795"/>
      <dgm:spPr/>
      <dgm:t>
        <a:bodyPr/>
        <a:lstStyle/>
        <a:p>
          <a:endParaRPr lang="ru-RU"/>
        </a:p>
      </dgm:t>
    </dgm:pt>
    <dgm:pt modelId="{E6FAF60A-AAF7-4FB8-B849-151FCED9F8D5}" type="pres">
      <dgm:prSet presAssocID="{3A345E3E-61C8-4B53-BCD5-948E0CA26FDF}" presName="rootConnector" presStyleLbl="node1" presStyleIdx="0" presStyleCnt="2"/>
      <dgm:spPr/>
      <dgm:t>
        <a:bodyPr/>
        <a:lstStyle/>
        <a:p>
          <a:endParaRPr lang="ru-RU"/>
        </a:p>
      </dgm:t>
    </dgm:pt>
    <dgm:pt modelId="{611CEC07-A990-44ED-8073-05A2CCBBF664}" type="pres">
      <dgm:prSet presAssocID="{3A345E3E-61C8-4B53-BCD5-948E0CA26FDF}" presName="childShape" presStyleCnt="0"/>
      <dgm:spPr/>
      <dgm:t>
        <a:bodyPr/>
        <a:lstStyle/>
        <a:p>
          <a:endParaRPr lang="ru-RU"/>
        </a:p>
      </dgm:t>
    </dgm:pt>
    <dgm:pt modelId="{E68FBD7F-549F-44A8-A19C-4B0E8A4589A1}" type="pres">
      <dgm:prSet presAssocID="{634A1812-56DB-4E6E-AE5A-732E188AD263}" presName="Name13" presStyleLbl="parChTrans1D2" presStyleIdx="0" presStyleCnt="5"/>
      <dgm:spPr/>
      <dgm:t>
        <a:bodyPr/>
        <a:lstStyle/>
        <a:p>
          <a:endParaRPr lang="ru-RU"/>
        </a:p>
      </dgm:t>
    </dgm:pt>
    <dgm:pt modelId="{FF02B38C-4283-4135-AB20-F6A34B24290D}" type="pres">
      <dgm:prSet presAssocID="{5D2B9FC0-5A9C-447E-B42C-7DF41D3155CA}" presName="childText" presStyleLbl="bgAcc1" presStyleIdx="0" presStyleCnt="5" custScaleX="401312" custScaleY="27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455273-3F04-4D60-A111-20610C7700F0}" type="pres">
      <dgm:prSet presAssocID="{98A7B070-9DDF-46A8-A86E-C8B6EA07166C}" presName="Name13" presStyleLbl="parChTrans1D2" presStyleIdx="1" presStyleCnt="5"/>
      <dgm:spPr/>
      <dgm:t>
        <a:bodyPr/>
        <a:lstStyle/>
        <a:p>
          <a:endParaRPr lang="ru-RU"/>
        </a:p>
      </dgm:t>
    </dgm:pt>
    <dgm:pt modelId="{070986C1-6D52-4C1C-85E3-9960EFEA6D38}" type="pres">
      <dgm:prSet presAssocID="{0745FCA5-E37D-498B-B6F1-7104BF394B09}" presName="childText" presStyleLbl="bgAcc1" presStyleIdx="1" presStyleCnt="5" custScaleX="401312" custScaleY="27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F7E619-4225-4EE9-8F1D-62A1B8B3E540}" type="pres">
      <dgm:prSet presAssocID="{2867CD1B-0F3E-4ADF-A5F1-4F52CF5D047D}" presName="root" presStyleCnt="0"/>
      <dgm:spPr/>
      <dgm:t>
        <a:bodyPr/>
        <a:lstStyle/>
        <a:p>
          <a:endParaRPr lang="ru-RU"/>
        </a:p>
      </dgm:t>
    </dgm:pt>
    <dgm:pt modelId="{01FB8CC0-A691-4FF1-8AB0-7AC69A8325F8}" type="pres">
      <dgm:prSet presAssocID="{2867CD1B-0F3E-4ADF-A5F1-4F52CF5D047D}" presName="rootComposite" presStyleCnt="0"/>
      <dgm:spPr/>
      <dgm:t>
        <a:bodyPr/>
        <a:lstStyle/>
        <a:p>
          <a:endParaRPr lang="ru-RU"/>
        </a:p>
      </dgm:t>
    </dgm:pt>
    <dgm:pt modelId="{FD8712E3-0BED-408B-BD71-E000A29482A8}" type="pres">
      <dgm:prSet presAssocID="{2867CD1B-0F3E-4ADF-A5F1-4F52CF5D047D}" presName="rootText" presStyleLbl="node1" presStyleIdx="1" presStyleCnt="2" custScaleX="185795"/>
      <dgm:spPr/>
      <dgm:t>
        <a:bodyPr/>
        <a:lstStyle/>
        <a:p>
          <a:endParaRPr lang="ru-RU"/>
        </a:p>
      </dgm:t>
    </dgm:pt>
    <dgm:pt modelId="{DB0A2A86-DDC0-4D74-ACBC-6AC57735054E}" type="pres">
      <dgm:prSet presAssocID="{2867CD1B-0F3E-4ADF-A5F1-4F52CF5D047D}" presName="rootConnector" presStyleLbl="node1" presStyleIdx="1" presStyleCnt="2"/>
      <dgm:spPr/>
      <dgm:t>
        <a:bodyPr/>
        <a:lstStyle/>
        <a:p>
          <a:endParaRPr lang="ru-RU"/>
        </a:p>
      </dgm:t>
    </dgm:pt>
    <dgm:pt modelId="{E4ECDB3D-2089-490F-A57C-E849E2D39F38}" type="pres">
      <dgm:prSet presAssocID="{2867CD1B-0F3E-4ADF-A5F1-4F52CF5D047D}" presName="childShape" presStyleCnt="0"/>
      <dgm:spPr/>
      <dgm:t>
        <a:bodyPr/>
        <a:lstStyle/>
        <a:p>
          <a:endParaRPr lang="ru-RU"/>
        </a:p>
      </dgm:t>
    </dgm:pt>
    <dgm:pt modelId="{2EE2FD6F-5F8D-4852-BE4F-1E9EA08BAE97}" type="pres">
      <dgm:prSet presAssocID="{0D9BEE23-BC4D-432B-9292-B518CEF800B0}" presName="Name13" presStyleLbl="parChTrans1D2" presStyleIdx="2" presStyleCnt="5"/>
      <dgm:spPr/>
      <dgm:t>
        <a:bodyPr/>
        <a:lstStyle/>
        <a:p>
          <a:endParaRPr lang="ru-RU"/>
        </a:p>
      </dgm:t>
    </dgm:pt>
    <dgm:pt modelId="{6235D6D6-1BA9-4651-8A39-18E1BF9AA595}" type="pres">
      <dgm:prSet presAssocID="{B485EF6B-90E4-4996-92B0-9AB18F566E6A}" presName="childText" presStyleLbl="bgAcc1" presStyleIdx="2" presStyleCnt="5" custScaleX="401312" custScaleY="27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C8706-26F3-4689-98A1-E15DD501B520}" type="pres">
      <dgm:prSet presAssocID="{62A361E6-3C40-4D64-BE90-AA18CBC9C4D8}" presName="Name13" presStyleLbl="parChTrans1D2" presStyleIdx="3" presStyleCnt="5"/>
      <dgm:spPr/>
      <dgm:t>
        <a:bodyPr/>
        <a:lstStyle/>
        <a:p>
          <a:endParaRPr lang="ru-RU"/>
        </a:p>
      </dgm:t>
    </dgm:pt>
    <dgm:pt modelId="{C3CDA954-21A1-4A22-B596-F41EE8D7054B}" type="pres">
      <dgm:prSet presAssocID="{D2F439B5-E819-42E6-B327-08DFB5599F3F}" presName="childText" presStyleLbl="bgAcc1" presStyleIdx="3" presStyleCnt="5" custScaleX="401312" custScaleY="27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2A6BD2-F56A-4A8E-9063-10E875D21303}" type="pres">
      <dgm:prSet presAssocID="{F5DF374A-79C1-4D8B-B243-B3CDBFB0B310}" presName="Name13" presStyleLbl="parChTrans1D2" presStyleIdx="4" presStyleCnt="5"/>
      <dgm:spPr/>
      <dgm:t>
        <a:bodyPr/>
        <a:lstStyle/>
        <a:p>
          <a:endParaRPr lang="ru-RU"/>
        </a:p>
      </dgm:t>
    </dgm:pt>
    <dgm:pt modelId="{D8826304-3BB6-45A3-8E6B-BC6164F1D24A}" type="pres">
      <dgm:prSet presAssocID="{6E51BAD4-C619-4743-B664-75E96D8C4B55}" presName="childText" presStyleLbl="bgAcc1" presStyleIdx="4" presStyleCnt="5" custScaleX="401312" custScaleY="27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A93A0C-7D14-475F-80AD-6F3B7D5C734E}" type="presOf" srcId="{98A7B070-9DDF-46A8-A86E-C8B6EA07166C}" destId="{EE455273-3F04-4D60-A111-20610C7700F0}" srcOrd="0" destOrd="0" presId="urn:microsoft.com/office/officeart/2005/8/layout/hierarchy3"/>
    <dgm:cxn modelId="{ECF47F26-CBFC-43EC-BDFE-70B6FA5EA77F}" srcId="{D2F439B5-E819-42E6-B327-08DFB5599F3F}" destId="{8756747F-C9BA-47CB-86DC-254A600F590A}" srcOrd="0" destOrd="0" parTransId="{49F9E151-AF94-455A-91E8-E04C8CB48D3F}" sibTransId="{774912A2-F16E-453E-8B87-C83DEA320435}"/>
    <dgm:cxn modelId="{4F6AA302-39D1-4916-901B-2557BE1C9AC7}" type="presOf" srcId="{0D9BEE23-BC4D-432B-9292-B518CEF800B0}" destId="{2EE2FD6F-5F8D-4852-BE4F-1E9EA08BAE97}" srcOrd="0" destOrd="0" presId="urn:microsoft.com/office/officeart/2005/8/layout/hierarchy3"/>
    <dgm:cxn modelId="{A1F8D72A-2F22-4851-A42D-DC8992C6A188}" srcId="{D2F439B5-E819-42E6-B327-08DFB5599F3F}" destId="{32F4152C-34F3-4B2C-8843-E88863267DCD}" srcOrd="1" destOrd="0" parTransId="{92747F9F-B19A-4570-BE98-0913CDE527ED}" sibTransId="{1A24ED96-DB1D-4581-B7E7-DB1C4F93305A}"/>
    <dgm:cxn modelId="{A28A782D-0C44-41A3-82F1-94E73C51BF12}" type="presOf" srcId="{62A361E6-3C40-4D64-BE90-AA18CBC9C4D8}" destId="{58EC8706-26F3-4689-98A1-E15DD501B520}" srcOrd="0" destOrd="0" presId="urn:microsoft.com/office/officeart/2005/8/layout/hierarchy3"/>
    <dgm:cxn modelId="{0ABA8932-FC68-44A6-AA56-49D7842676D4}" type="presOf" srcId="{32F4152C-34F3-4B2C-8843-E88863267DCD}" destId="{C3CDA954-21A1-4A22-B596-F41EE8D7054B}" srcOrd="0" destOrd="2" presId="urn:microsoft.com/office/officeart/2005/8/layout/hierarchy3"/>
    <dgm:cxn modelId="{5926E151-4CDE-4BA7-A891-2C6064B0B634}" type="presOf" srcId="{6E51BAD4-C619-4743-B664-75E96D8C4B55}" destId="{D8826304-3BB6-45A3-8E6B-BC6164F1D24A}" srcOrd="0" destOrd="0" presId="urn:microsoft.com/office/officeart/2005/8/layout/hierarchy3"/>
    <dgm:cxn modelId="{82EA461E-0F0A-4EF4-8897-B9DC179B7C95}" srcId="{3A345E3E-61C8-4B53-BCD5-948E0CA26FDF}" destId="{0745FCA5-E37D-498B-B6F1-7104BF394B09}" srcOrd="1" destOrd="0" parTransId="{98A7B070-9DDF-46A8-A86E-C8B6EA07166C}" sibTransId="{4295E3DA-2E1A-481D-BEBE-FF0F3C25FD86}"/>
    <dgm:cxn modelId="{F7870897-5484-45C4-8A8C-397A86FE7EAE}" srcId="{2867CD1B-0F3E-4ADF-A5F1-4F52CF5D047D}" destId="{B485EF6B-90E4-4996-92B0-9AB18F566E6A}" srcOrd="0" destOrd="0" parTransId="{0D9BEE23-BC4D-432B-9292-B518CEF800B0}" sibTransId="{0B546274-2C69-41CB-8195-6A3A97B394A3}"/>
    <dgm:cxn modelId="{65443AA0-68E8-4B8A-A4EA-09A7F1E22EF7}" type="presOf" srcId="{B485EF6B-90E4-4996-92B0-9AB18F566E6A}" destId="{6235D6D6-1BA9-4651-8A39-18E1BF9AA595}" srcOrd="0" destOrd="0" presId="urn:microsoft.com/office/officeart/2005/8/layout/hierarchy3"/>
    <dgm:cxn modelId="{4F2FCA6C-E0C0-4616-9E5C-7D6E85FE1BF8}" type="presOf" srcId="{F5DF374A-79C1-4D8B-B243-B3CDBFB0B310}" destId="{552A6BD2-F56A-4A8E-9063-10E875D21303}" srcOrd="0" destOrd="0" presId="urn:microsoft.com/office/officeart/2005/8/layout/hierarchy3"/>
    <dgm:cxn modelId="{2BE8FBE2-C15C-4235-BC9F-4E3E3DD05DB4}" type="presOf" srcId="{0745FCA5-E37D-498B-B6F1-7104BF394B09}" destId="{070986C1-6D52-4C1C-85E3-9960EFEA6D38}" srcOrd="0" destOrd="0" presId="urn:microsoft.com/office/officeart/2005/8/layout/hierarchy3"/>
    <dgm:cxn modelId="{82F8A116-7808-4E1C-894F-B7212028438A}" srcId="{2867CD1B-0F3E-4ADF-A5F1-4F52CF5D047D}" destId="{6E51BAD4-C619-4743-B664-75E96D8C4B55}" srcOrd="2" destOrd="0" parTransId="{F5DF374A-79C1-4D8B-B243-B3CDBFB0B310}" sibTransId="{8018BCB4-A05B-4508-9C87-8249CA66B375}"/>
    <dgm:cxn modelId="{412FF6DF-6A3D-49F5-90AB-57AD2176096B}" type="presOf" srcId="{D2F439B5-E819-42E6-B327-08DFB5599F3F}" destId="{C3CDA954-21A1-4A22-B596-F41EE8D7054B}" srcOrd="0" destOrd="0" presId="urn:microsoft.com/office/officeart/2005/8/layout/hierarchy3"/>
    <dgm:cxn modelId="{AA8768E1-6FDC-4841-9B59-11E60F00A301}" type="presOf" srcId="{5D2B9FC0-5A9C-447E-B42C-7DF41D3155CA}" destId="{FF02B38C-4283-4135-AB20-F6A34B24290D}" srcOrd="0" destOrd="0" presId="urn:microsoft.com/office/officeart/2005/8/layout/hierarchy3"/>
    <dgm:cxn modelId="{5904E6F3-0285-4FC3-9ED6-3A46EAFA785F}" type="presOf" srcId="{634A1812-56DB-4E6E-AE5A-732E188AD263}" destId="{E68FBD7F-549F-44A8-A19C-4B0E8A4589A1}" srcOrd="0" destOrd="0" presId="urn:microsoft.com/office/officeart/2005/8/layout/hierarchy3"/>
    <dgm:cxn modelId="{2D027703-ED5B-4FBC-B92A-69BA8D69540F}" type="presOf" srcId="{2867CD1B-0F3E-4ADF-A5F1-4F52CF5D047D}" destId="{FD8712E3-0BED-408B-BD71-E000A29482A8}" srcOrd="0" destOrd="0" presId="urn:microsoft.com/office/officeart/2005/8/layout/hierarchy3"/>
    <dgm:cxn modelId="{87BFAAE5-9996-4269-AD17-3E5B94272620}" srcId="{3A345E3E-61C8-4B53-BCD5-948E0CA26FDF}" destId="{5D2B9FC0-5A9C-447E-B42C-7DF41D3155CA}" srcOrd="0" destOrd="0" parTransId="{634A1812-56DB-4E6E-AE5A-732E188AD263}" sibTransId="{F480E0B5-6FEF-4DF4-B6CC-80E9DADF8C8C}"/>
    <dgm:cxn modelId="{831D7133-B775-4DB9-954E-49ACA45B488C}" type="presOf" srcId="{3A345E3E-61C8-4B53-BCD5-948E0CA26FDF}" destId="{303248EC-20D3-4D25-B11B-F55C4BFAC0C6}" srcOrd="0" destOrd="0" presId="urn:microsoft.com/office/officeart/2005/8/layout/hierarchy3"/>
    <dgm:cxn modelId="{53533080-DED6-468C-99BD-3D14FC6820F4}" type="presOf" srcId="{8756747F-C9BA-47CB-86DC-254A600F590A}" destId="{C3CDA954-21A1-4A22-B596-F41EE8D7054B}" srcOrd="0" destOrd="1" presId="urn:microsoft.com/office/officeart/2005/8/layout/hierarchy3"/>
    <dgm:cxn modelId="{FCFDB92F-FDC2-4A5E-951A-390AC5A57290}" srcId="{2867CD1B-0F3E-4ADF-A5F1-4F52CF5D047D}" destId="{D2F439B5-E819-42E6-B327-08DFB5599F3F}" srcOrd="1" destOrd="0" parTransId="{62A361E6-3C40-4D64-BE90-AA18CBC9C4D8}" sibTransId="{7EF0189C-ED07-40A4-B20D-68619DC82761}"/>
    <dgm:cxn modelId="{CC384CCB-9F1F-436A-8870-BC7562A9766C}" srcId="{11442952-4B59-46C5-8B4C-1E357018A923}" destId="{2867CD1B-0F3E-4ADF-A5F1-4F52CF5D047D}" srcOrd="1" destOrd="0" parTransId="{C640B551-373D-42E9-8C39-8E5C979C508C}" sibTransId="{1AD4D16C-2257-47DD-990A-6AB8F41779E5}"/>
    <dgm:cxn modelId="{25AF158B-5C8D-462E-9D15-E7A00568DAD0}" type="presOf" srcId="{3A345E3E-61C8-4B53-BCD5-948E0CA26FDF}" destId="{E6FAF60A-AAF7-4FB8-B849-151FCED9F8D5}" srcOrd="1" destOrd="0" presId="urn:microsoft.com/office/officeart/2005/8/layout/hierarchy3"/>
    <dgm:cxn modelId="{A6F71285-BC9B-48DC-8C00-32FA762129DC}" type="presOf" srcId="{2867CD1B-0F3E-4ADF-A5F1-4F52CF5D047D}" destId="{DB0A2A86-DDC0-4D74-ACBC-6AC57735054E}" srcOrd="1" destOrd="0" presId="urn:microsoft.com/office/officeart/2005/8/layout/hierarchy3"/>
    <dgm:cxn modelId="{9F826EF3-7F3F-4CE5-9D2A-CA85F18F7456}" type="presOf" srcId="{11442952-4B59-46C5-8B4C-1E357018A923}" destId="{B07D7917-40B5-4D7A-961D-B04A1CE2DCB8}" srcOrd="0" destOrd="0" presId="urn:microsoft.com/office/officeart/2005/8/layout/hierarchy3"/>
    <dgm:cxn modelId="{DC8C2B07-CF35-470F-8BA5-469B1CBC07D7}" srcId="{11442952-4B59-46C5-8B4C-1E357018A923}" destId="{3A345E3E-61C8-4B53-BCD5-948E0CA26FDF}" srcOrd="0" destOrd="0" parTransId="{52267F02-8008-49F9-9F29-B028A8895887}" sibTransId="{4BA987BD-B25C-403C-8528-CE5979B29DA9}"/>
    <dgm:cxn modelId="{27201F63-037B-4286-BDAF-9B6AA29FD9BB}" type="presParOf" srcId="{B07D7917-40B5-4D7A-961D-B04A1CE2DCB8}" destId="{DA0F6CC7-DD73-43DD-B78A-94FE1DCD0AB0}" srcOrd="0" destOrd="0" presId="urn:microsoft.com/office/officeart/2005/8/layout/hierarchy3"/>
    <dgm:cxn modelId="{188C29FF-E9C0-4559-911F-B5999EB76D15}" type="presParOf" srcId="{DA0F6CC7-DD73-43DD-B78A-94FE1DCD0AB0}" destId="{419158C3-4B07-49F1-BC66-69859ACE8B65}" srcOrd="0" destOrd="0" presId="urn:microsoft.com/office/officeart/2005/8/layout/hierarchy3"/>
    <dgm:cxn modelId="{F441A007-D3E3-417A-A937-843087616372}" type="presParOf" srcId="{419158C3-4B07-49F1-BC66-69859ACE8B65}" destId="{303248EC-20D3-4D25-B11B-F55C4BFAC0C6}" srcOrd="0" destOrd="0" presId="urn:microsoft.com/office/officeart/2005/8/layout/hierarchy3"/>
    <dgm:cxn modelId="{6922B132-0D11-42C5-9B3F-73C7B31F3FFE}" type="presParOf" srcId="{419158C3-4B07-49F1-BC66-69859ACE8B65}" destId="{E6FAF60A-AAF7-4FB8-B849-151FCED9F8D5}" srcOrd="1" destOrd="0" presId="urn:microsoft.com/office/officeart/2005/8/layout/hierarchy3"/>
    <dgm:cxn modelId="{B507CC4D-B843-4E1B-9ED8-D1D9FED38490}" type="presParOf" srcId="{DA0F6CC7-DD73-43DD-B78A-94FE1DCD0AB0}" destId="{611CEC07-A990-44ED-8073-05A2CCBBF664}" srcOrd="1" destOrd="0" presId="urn:microsoft.com/office/officeart/2005/8/layout/hierarchy3"/>
    <dgm:cxn modelId="{F5D21D15-157D-4088-A55E-5F066107FE18}" type="presParOf" srcId="{611CEC07-A990-44ED-8073-05A2CCBBF664}" destId="{E68FBD7F-549F-44A8-A19C-4B0E8A4589A1}" srcOrd="0" destOrd="0" presId="urn:microsoft.com/office/officeart/2005/8/layout/hierarchy3"/>
    <dgm:cxn modelId="{7B8FDB68-FC46-4C48-A149-910D548E349E}" type="presParOf" srcId="{611CEC07-A990-44ED-8073-05A2CCBBF664}" destId="{FF02B38C-4283-4135-AB20-F6A34B24290D}" srcOrd="1" destOrd="0" presId="urn:microsoft.com/office/officeart/2005/8/layout/hierarchy3"/>
    <dgm:cxn modelId="{5235DBBA-F3B2-4CEA-88C8-EE3D31256F9E}" type="presParOf" srcId="{611CEC07-A990-44ED-8073-05A2CCBBF664}" destId="{EE455273-3F04-4D60-A111-20610C7700F0}" srcOrd="2" destOrd="0" presId="urn:microsoft.com/office/officeart/2005/8/layout/hierarchy3"/>
    <dgm:cxn modelId="{2B9FD9DC-330D-45A0-A5D9-3CF01F6DB52A}" type="presParOf" srcId="{611CEC07-A990-44ED-8073-05A2CCBBF664}" destId="{070986C1-6D52-4C1C-85E3-9960EFEA6D38}" srcOrd="3" destOrd="0" presId="urn:microsoft.com/office/officeart/2005/8/layout/hierarchy3"/>
    <dgm:cxn modelId="{D9E5C383-B0FC-40DB-8EE3-3081CACAE6BB}" type="presParOf" srcId="{B07D7917-40B5-4D7A-961D-B04A1CE2DCB8}" destId="{8EF7E619-4225-4EE9-8F1D-62A1B8B3E540}" srcOrd="1" destOrd="0" presId="urn:microsoft.com/office/officeart/2005/8/layout/hierarchy3"/>
    <dgm:cxn modelId="{AA7F7279-CC2E-4008-A5AF-9D66134E54CB}" type="presParOf" srcId="{8EF7E619-4225-4EE9-8F1D-62A1B8B3E540}" destId="{01FB8CC0-A691-4FF1-8AB0-7AC69A8325F8}" srcOrd="0" destOrd="0" presId="urn:microsoft.com/office/officeart/2005/8/layout/hierarchy3"/>
    <dgm:cxn modelId="{9298D4D8-32AD-4409-9C3E-E01DFF89D43B}" type="presParOf" srcId="{01FB8CC0-A691-4FF1-8AB0-7AC69A8325F8}" destId="{FD8712E3-0BED-408B-BD71-E000A29482A8}" srcOrd="0" destOrd="0" presId="urn:microsoft.com/office/officeart/2005/8/layout/hierarchy3"/>
    <dgm:cxn modelId="{4E5DC26E-74E8-4371-ABD2-D9C8145C62E1}" type="presParOf" srcId="{01FB8CC0-A691-4FF1-8AB0-7AC69A8325F8}" destId="{DB0A2A86-DDC0-4D74-ACBC-6AC57735054E}" srcOrd="1" destOrd="0" presId="urn:microsoft.com/office/officeart/2005/8/layout/hierarchy3"/>
    <dgm:cxn modelId="{360397DC-E9A3-4AF8-8442-FDF4AD8D161D}" type="presParOf" srcId="{8EF7E619-4225-4EE9-8F1D-62A1B8B3E540}" destId="{E4ECDB3D-2089-490F-A57C-E849E2D39F38}" srcOrd="1" destOrd="0" presId="urn:microsoft.com/office/officeart/2005/8/layout/hierarchy3"/>
    <dgm:cxn modelId="{F37D681A-6245-4608-B0BD-3D2F575EC8CC}" type="presParOf" srcId="{E4ECDB3D-2089-490F-A57C-E849E2D39F38}" destId="{2EE2FD6F-5F8D-4852-BE4F-1E9EA08BAE97}" srcOrd="0" destOrd="0" presId="urn:microsoft.com/office/officeart/2005/8/layout/hierarchy3"/>
    <dgm:cxn modelId="{394DD551-A0C3-41DF-AA79-81E1BEB09DB7}" type="presParOf" srcId="{E4ECDB3D-2089-490F-A57C-E849E2D39F38}" destId="{6235D6D6-1BA9-4651-8A39-18E1BF9AA595}" srcOrd="1" destOrd="0" presId="urn:microsoft.com/office/officeart/2005/8/layout/hierarchy3"/>
    <dgm:cxn modelId="{C6F313C9-D612-4A3F-A11E-000F7F3C9AEC}" type="presParOf" srcId="{E4ECDB3D-2089-490F-A57C-E849E2D39F38}" destId="{58EC8706-26F3-4689-98A1-E15DD501B520}" srcOrd="2" destOrd="0" presId="urn:microsoft.com/office/officeart/2005/8/layout/hierarchy3"/>
    <dgm:cxn modelId="{0A43749F-415C-4C06-9E10-3B62C7EBAE91}" type="presParOf" srcId="{E4ECDB3D-2089-490F-A57C-E849E2D39F38}" destId="{C3CDA954-21A1-4A22-B596-F41EE8D7054B}" srcOrd="3" destOrd="0" presId="urn:microsoft.com/office/officeart/2005/8/layout/hierarchy3"/>
    <dgm:cxn modelId="{140D25E2-F5AC-4AA9-8F2D-0BBC3F843F3A}" type="presParOf" srcId="{E4ECDB3D-2089-490F-A57C-E849E2D39F38}" destId="{552A6BD2-F56A-4A8E-9063-10E875D21303}" srcOrd="4" destOrd="0" presId="urn:microsoft.com/office/officeart/2005/8/layout/hierarchy3"/>
    <dgm:cxn modelId="{34CA3872-70CB-4209-B884-FCC482B18E9B}" type="presParOf" srcId="{E4ECDB3D-2089-490F-A57C-E849E2D39F38}" destId="{D8826304-3BB6-45A3-8E6B-BC6164F1D24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12B79B-D741-40BD-B8D1-F1D968EEAD3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7EF1E-3DE8-408B-902F-4AB895D8544C}">
      <dgm:prSet phldrT="[Текст]" custT="1"/>
      <dgm:spPr>
        <a:solidFill>
          <a:schemeClr val="bg1">
            <a:lumMod val="85000"/>
          </a:schemeClr>
        </a:solidFill>
        <a:ln>
          <a:solidFill>
            <a:schemeClr val="bg1"/>
          </a:solidFill>
        </a:ln>
      </dgm:spPr>
      <dgm:t>
        <a:bodyPr anchor="ctr"/>
        <a:lstStyle/>
        <a:p>
          <a:pPr algn="ctr">
            <a:lnSpc>
              <a:spcPct val="80000"/>
            </a:lnSpc>
          </a:pPr>
          <a:r>
            <a:rPr lang="ru-RU" sz="6000" b="1" dirty="0" smtClean="0">
              <a:solidFill>
                <a:srgbClr val="C00000"/>
              </a:solidFill>
            </a:rPr>
            <a:t>–</a:t>
          </a:r>
          <a:endParaRPr lang="ru-RU" sz="6000" b="1" dirty="0">
            <a:solidFill>
              <a:srgbClr val="C00000"/>
            </a:solidFill>
          </a:endParaRPr>
        </a:p>
      </dgm:t>
    </dgm:pt>
    <dgm:pt modelId="{7A7E1779-5674-444C-8DB8-579D42EA0135}" type="parTrans" cxnId="{D8FDFBFF-17DF-4C6F-9170-1BACC6ED7BA9}">
      <dgm:prSet/>
      <dgm:spPr/>
      <dgm:t>
        <a:bodyPr/>
        <a:lstStyle/>
        <a:p>
          <a:endParaRPr lang="ru-RU"/>
        </a:p>
      </dgm:t>
    </dgm:pt>
    <dgm:pt modelId="{CB94BDF2-7725-43B1-A654-AB4BB9F6CD68}" type="sibTrans" cxnId="{D8FDFBFF-17DF-4C6F-9170-1BACC6ED7BA9}">
      <dgm:prSet/>
      <dgm:spPr/>
      <dgm:t>
        <a:bodyPr/>
        <a:lstStyle/>
        <a:p>
          <a:endParaRPr lang="ru-RU"/>
        </a:p>
      </dgm:t>
    </dgm:pt>
    <dgm:pt modelId="{96150824-B809-4991-9F95-F04834950294}">
      <dgm:prSet phldrT="[Текст]" custT="1"/>
      <dgm:spPr>
        <a:solidFill>
          <a:schemeClr val="bg1">
            <a:lumMod val="85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>
              <a:solidFill>
                <a:schemeClr val="tx1"/>
              </a:solidFill>
            </a:rPr>
            <a:t>Отсутствие опыта работы</a:t>
          </a:r>
          <a:endParaRPr lang="ru-RU" sz="1600" b="1" dirty="0">
            <a:solidFill>
              <a:schemeClr val="tx1"/>
            </a:solidFill>
          </a:endParaRPr>
        </a:p>
      </dgm:t>
    </dgm:pt>
    <dgm:pt modelId="{9AFD3A68-4F9A-4439-B4A5-1FE4BA4A6A18}" type="parTrans" cxnId="{77C3E879-114A-48F2-BD0C-551E25717ADC}">
      <dgm:prSet/>
      <dgm:spPr/>
      <dgm:t>
        <a:bodyPr/>
        <a:lstStyle/>
        <a:p>
          <a:endParaRPr lang="ru-RU"/>
        </a:p>
      </dgm:t>
    </dgm:pt>
    <dgm:pt modelId="{414D93BA-E37A-4371-B07C-CF3415A6A5FE}" type="sibTrans" cxnId="{77C3E879-114A-48F2-BD0C-551E25717ADC}">
      <dgm:prSet/>
      <dgm:spPr/>
      <dgm:t>
        <a:bodyPr/>
        <a:lstStyle/>
        <a:p>
          <a:endParaRPr lang="ru-RU"/>
        </a:p>
      </dgm:t>
    </dgm:pt>
    <dgm:pt modelId="{392E837C-8853-4D8B-B9FE-7BABD64F185C}">
      <dgm:prSet phldrT="[Текст]" custT="1"/>
      <dgm:spPr>
        <a:solidFill>
          <a:schemeClr val="bg1">
            <a:lumMod val="85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/>
            <a:t>Недостаток профессиональных знаний</a:t>
          </a:r>
          <a:endParaRPr lang="ru-RU" sz="1600" b="1" dirty="0">
            <a:solidFill>
              <a:schemeClr val="tx1"/>
            </a:solidFill>
          </a:endParaRPr>
        </a:p>
      </dgm:t>
    </dgm:pt>
    <dgm:pt modelId="{18543455-4EE1-431F-853E-913EA1CC9A40}" type="parTrans" cxnId="{49E6C8E3-9590-4F43-8F1A-2CF09D0A627F}">
      <dgm:prSet/>
      <dgm:spPr/>
      <dgm:t>
        <a:bodyPr/>
        <a:lstStyle/>
        <a:p>
          <a:endParaRPr lang="ru-RU"/>
        </a:p>
      </dgm:t>
    </dgm:pt>
    <dgm:pt modelId="{81D6E2AF-C7A5-494C-9773-48987001DC63}" type="sibTrans" cxnId="{49E6C8E3-9590-4F43-8F1A-2CF09D0A627F}">
      <dgm:prSet/>
      <dgm:spPr/>
      <dgm:t>
        <a:bodyPr/>
        <a:lstStyle/>
        <a:p>
          <a:endParaRPr lang="ru-RU"/>
        </a:p>
      </dgm:t>
    </dgm:pt>
    <dgm:pt modelId="{ACB6E4E7-D252-4280-BC34-E5F284FC561E}">
      <dgm:prSet phldrT="[Текст]" custT="1"/>
      <dgm:spPr>
        <a:solidFill>
          <a:srgbClr val="99FF99"/>
        </a:solidFill>
        <a:ln>
          <a:solidFill>
            <a:schemeClr val="bg1"/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sz="6000" b="1" dirty="0" smtClean="0">
              <a:solidFill>
                <a:srgbClr val="C00000"/>
              </a:solidFill>
            </a:rPr>
            <a:t>+</a:t>
          </a:r>
          <a:endParaRPr lang="ru-RU" sz="6000" b="1" dirty="0">
            <a:solidFill>
              <a:srgbClr val="C00000"/>
            </a:solidFill>
          </a:endParaRPr>
        </a:p>
      </dgm:t>
    </dgm:pt>
    <dgm:pt modelId="{A323B022-F842-4D39-8114-F7F6B736A24B}" type="parTrans" cxnId="{1DD96771-BFD5-42CB-8D28-F8F25B7F2BDE}">
      <dgm:prSet/>
      <dgm:spPr/>
      <dgm:t>
        <a:bodyPr/>
        <a:lstStyle/>
        <a:p>
          <a:endParaRPr lang="ru-RU"/>
        </a:p>
      </dgm:t>
    </dgm:pt>
    <dgm:pt modelId="{35F7192A-1CAB-40EB-A5E7-10B9F9EF53CF}" type="sibTrans" cxnId="{1DD96771-BFD5-42CB-8D28-F8F25B7F2BDE}">
      <dgm:prSet/>
      <dgm:spPr/>
      <dgm:t>
        <a:bodyPr/>
        <a:lstStyle/>
        <a:p>
          <a:endParaRPr lang="ru-RU"/>
        </a:p>
      </dgm:t>
    </dgm:pt>
    <dgm:pt modelId="{F5F3BBCB-259A-40FF-8657-1053CE533A72}">
      <dgm:prSet phldrT="[Текст]" custT="1"/>
      <dgm:spPr>
        <a:solidFill>
          <a:srgbClr val="99FF99"/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/>
            <a:t>Высокая трудовая мобильность (готовность к смене трудовой деятельности)</a:t>
          </a:r>
          <a:endParaRPr lang="ru-RU" sz="1600" b="1" dirty="0">
            <a:solidFill>
              <a:schemeClr val="tx1"/>
            </a:solidFill>
          </a:endParaRPr>
        </a:p>
      </dgm:t>
    </dgm:pt>
    <dgm:pt modelId="{06EA747D-4C40-4F48-AF4A-E7912CED8E85}" type="parTrans" cxnId="{36451CFE-DCA3-4B6F-8F72-66A7139CAE8B}">
      <dgm:prSet/>
      <dgm:spPr/>
      <dgm:t>
        <a:bodyPr/>
        <a:lstStyle/>
        <a:p>
          <a:endParaRPr lang="ru-RU"/>
        </a:p>
      </dgm:t>
    </dgm:pt>
    <dgm:pt modelId="{A77FC36D-045F-416C-AF4B-1B68A7DBE6F0}" type="sibTrans" cxnId="{36451CFE-DCA3-4B6F-8F72-66A7139CAE8B}">
      <dgm:prSet/>
      <dgm:spPr/>
      <dgm:t>
        <a:bodyPr/>
        <a:lstStyle/>
        <a:p>
          <a:endParaRPr lang="ru-RU"/>
        </a:p>
      </dgm:t>
    </dgm:pt>
    <dgm:pt modelId="{3E23EEBF-7E7E-44A5-A871-B9510B75A184}">
      <dgm:prSet phldrT="[Текст]" custT="1"/>
      <dgm:spPr>
        <a:solidFill>
          <a:srgbClr val="99FF99"/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/>
            <a:t>Отсутствие внутренних психологических барьеров, препятствующих смене занятий, что позволяет легко откликаться на предложения работодателя</a:t>
          </a:r>
          <a:endParaRPr lang="ru-RU" sz="1600" b="1" dirty="0">
            <a:solidFill>
              <a:schemeClr val="tx1"/>
            </a:solidFill>
          </a:endParaRPr>
        </a:p>
      </dgm:t>
    </dgm:pt>
    <dgm:pt modelId="{5824C499-D081-4AB4-A83A-41D78B920880}" type="parTrans" cxnId="{3547FBE8-49F2-453A-9F8E-3F63DB7097DD}">
      <dgm:prSet/>
      <dgm:spPr/>
      <dgm:t>
        <a:bodyPr/>
        <a:lstStyle/>
        <a:p>
          <a:endParaRPr lang="ru-RU"/>
        </a:p>
      </dgm:t>
    </dgm:pt>
    <dgm:pt modelId="{CAA07D70-64A0-4873-BE86-015689B5AB6C}" type="sibTrans" cxnId="{3547FBE8-49F2-453A-9F8E-3F63DB7097DD}">
      <dgm:prSet/>
      <dgm:spPr/>
      <dgm:t>
        <a:bodyPr/>
        <a:lstStyle/>
        <a:p>
          <a:endParaRPr lang="ru-RU"/>
        </a:p>
      </dgm:t>
    </dgm:pt>
    <dgm:pt modelId="{A98F4141-FE33-4443-88C1-73342F93B778}">
      <dgm:prSet custT="1"/>
      <dgm:spPr>
        <a:solidFill>
          <a:schemeClr val="bg1">
            <a:lumMod val="85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/>
            <a:t>Отсутствие необходимой квалификации и трудовых навыков</a:t>
          </a:r>
          <a:endParaRPr lang="ru-RU" sz="1600" b="1" dirty="0">
            <a:solidFill>
              <a:schemeClr val="tx1"/>
            </a:solidFill>
          </a:endParaRPr>
        </a:p>
      </dgm:t>
    </dgm:pt>
    <dgm:pt modelId="{E68D7033-FDC1-4A1A-BA27-583EDDD1CD6F}" type="parTrans" cxnId="{D6D251D1-2A27-4DBD-B4EA-8D1351E19BD2}">
      <dgm:prSet/>
      <dgm:spPr/>
      <dgm:t>
        <a:bodyPr/>
        <a:lstStyle/>
        <a:p>
          <a:endParaRPr lang="ru-RU"/>
        </a:p>
      </dgm:t>
    </dgm:pt>
    <dgm:pt modelId="{A0B2BE4B-B650-4E4E-B115-16F68EE0906A}" type="sibTrans" cxnId="{D6D251D1-2A27-4DBD-B4EA-8D1351E19BD2}">
      <dgm:prSet/>
      <dgm:spPr/>
      <dgm:t>
        <a:bodyPr/>
        <a:lstStyle/>
        <a:p>
          <a:endParaRPr lang="ru-RU"/>
        </a:p>
      </dgm:t>
    </dgm:pt>
    <dgm:pt modelId="{DD0CCAD8-842D-492C-933D-4E3C0C3E5FBE}">
      <dgm:prSet custT="1"/>
      <dgm:spPr>
        <a:solidFill>
          <a:srgbClr val="99FF99"/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/>
            <a:t>Большой потенциал для профессионального обучения, переподготовки и повышения квалификации</a:t>
          </a:r>
          <a:endParaRPr lang="ru-RU" sz="1600" b="1" dirty="0">
            <a:solidFill>
              <a:schemeClr val="tx1"/>
            </a:solidFill>
          </a:endParaRPr>
        </a:p>
      </dgm:t>
    </dgm:pt>
    <dgm:pt modelId="{20D47D31-162B-4338-B296-5C2881AD8E5B}" type="parTrans" cxnId="{DC5F6D0A-5B20-4A4F-A37B-08051E26984B}">
      <dgm:prSet/>
      <dgm:spPr/>
      <dgm:t>
        <a:bodyPr/>
        <a:lstStyle/>
        <a:p>
          <a:endParaRPr lang="ru-RU"/>
        </a:p>
      </dgm:t>
    </dgm:pt>
    <dgm:pt modelId="{F0B17E9F-F6CA-4D07-BF07-DDAA4D7F7C58}" type="sibTrans" cxnId="{DC5F6D0A-5B20-4A4F-A37B-08051E26984B}">
      <dgm:prSet/>
      <dgm:spPr/>
      <dgm:t>
        <a:bodyPr/>
        <a:lstStyle/>
        <a:p>
          <a:endParaRPr lang="ru-RU"/>
        </a:p>
      </dgm:t>
    </dgm:pt>
    <dgm:pt modelId="{2E423FF3-B7E7-4BDA-A6EA-F527FBB0F582}">
      <dgm:prSet custT="1"/>
      <dgm:spPr>
        <a:solidFill>
          <a:srgbClr val="99FF99"/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/>
            <a:t>Энергичность и способность более быстро приспосабливаться к новым условиям работы</a:t>
          </a:r>
          <a:endParaRPr lang="ru-RU" sz="1600" b="1" dirty="0">
            <a:solidFill>
              <a:schemeClr val="tx1"/>
            </a:solidFill>
          </a:endParaRPr>
        </a:p>
      </dgm:t>
    </dgm:pt>
    <dgm:pt modelId="{CD0B510B-2727-423D-AED8-6D955F50E5B0}" type="parTrans" cxnId="{29733DB0-7F2C-4633-8379-E57C248482CA}">
      <dgm:prSet/>
      <dgm:spPr/>
      <dgm:t>
        <a:bodyPr/>
        <a:lstStyle/>
        <a:p>
          <a:endParaRPr lang="ru-RU"/>
        </a:p>
      </dgm:t>
    </dgm:pt>
    <dgm:pt modelId="{406BE606-855B-4EB6-B465-8AE6A37F9EDC}" type="sibTrans" cxnId="{29733DB0-7F2C-4633-8379-E57C248482CA}">
      <dgm:prSet/>
      <dgm:spPr/>
      <dgm:t>
        <a:bodyPr/>
        <a:lstStyle/>
        <a:p>
          <a:endParaRPr lang="ru-RU"/>
        </a:p>
      </dgm:t>
    </dgm:pt>
    <dgm:pt modelId="{BB94C1D7-4D70-4D96-93F2-235398E5D2AE}">
      <dgm:prSet custT="1"/>
      <dgm:spPr>
        <a:solidFill>
          <a:schemeClr val="bg1">
            <a:lumMod val="85000"/>
          </a:schemeClr>
        </a:solidFill>
        <a:ln>
          <a:solidFill>
            <a:schemeClr val="bg1"/>
          </a:solidFill>
        </a:ln>
      </dgm:spPr>
      <dgm:t>
        <a:bodyPr/>
        <a:lstStyle/>
        <a:p>
          <a:pPr>
            <a:lnSpc>
              <a:spcPct val="80000"/>
            </a:lnSpc>
          </a:pPr>
          <a:r>
            <a:rPr lang="ru-RU" sz="1600" b="1" dirty="0" smtClean="0"/>
            <a:t>Несформированность навыков поиска работы, самопрезентации и адекватной самооценки</a:t>
          </a:r>
          <a:endParaRPr lang="ru-RU" sz="1600" b="1" dirty="0">
            <a:solidFill>
              <a:schemeClr val="tx1"/>
            </a:solidFill>
          </a:endParaRPr>
        </a:p>
      </dgm:t>
    </dgm:pt>
    <dgm:pt modelId="{C9720778-0E0E-483E-A7B2-2BFD41DD460D}" type="parTrans" cxnId="{ECD90EB2-DE71-4EFA-808E-9592A8C95B3C}">
      <dgm:prSet/>
      <dgm:spPr/>
      <dgm:t>
        <a:bodyPr/>
        <a:lstStyle/>
        <a:p>
          <a:endParaRPr lang="ru-RU"/>
        </a:p>
      </dgm:t>
    </dgm:pt>
    <dgm:pt modelId="{CBD92513-F0DC-43C0-9BAF-D32833D1D8E3}" type="sibTrans" cxnId="{ECD90EB2-DE71-4EFA-808E-9592A8C95B3C}">
      <dgm:prSet/>
      <dgm:spPr/>
      <dgm:t>
        <a:bodyPr/>
        <a:lstStyle/>
        <a:p>
          <a:endParaRPr lang="ru-RU"/>
        </a:p>
      </dgm:t>
    </dgm:pt>
    <dgm:pt modelId="{FA7198BC-D7FD-4C3C-8FEF-4C61F5853F6E}" type="pres">
      <dgm:prSet presAssocID="{3512B79B-D741-40BD-B8D1-F1D968EEAD3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7D74693-8DC3-4EBD-A382-A464D9BEA4D6}" type="pres">
      <dgm:prSet presAssocID="{7C07EF1E-3DE8-408B-902F-4AB895D8544C}" presName="posSpace" presStyleCnt="0"/>
      <dgm:spPr/>
    </dgm:pt>
    <dgm:pt modelId="{BAF1CBDF-6C07-4E1F-AC05-C9347CE6BF91}" type="pres">
      <dgm:prSet presAssocID="{7C07EF1E-3DE8-408B-902F-4AB895D8544C}" presName="vertFlow" presStyleCnt="0"/>
      <dgm:spPr/>
    </dgm:pt>
    <dgm:pt modelId="{58113783-D189-4992-9517-ABC4E33BB0BE}" type="pres">
      <dgm:prSet presAssocID="{7C07EF1E-3DE8-408B-902F-4AB895D8544C}" presName="topSpace" presStyleCnt="0"/>
      <dgm:spPr/>
    </dgm:pt>
    <dgm:pt modelId="{5523E1A5-2EB7-4BEF-92F8-24D8382FB8A0}" type="pres">
      <dgm:prSet presAssocID="{7C07EF1E-3DE8-408B-902F-4AB895D8544C}" presName="firstComp" presStyleCnt="0"/>
      <dgm:spPr/>
    </dgm:pt>
    <dgm:pt modelId="{D9F16BA4-C953-46BD-9900-3EE8D90E7F3D}" type="pres">
      <dgm:prSet presAssocID="{7C07EF1E-3DE8-408B-902F-4AB895D8544C}" presName="firstChild" presStyleLbl="bgAccFollowNode1" presStyleIdx="0" presStyleCnt="8" custScaleX="140632" custLinFactNeighborX="2969"/>
      <dgm:spPr/>
      <dgm:t>
        <a:bodyPr/>
        <a:lstStyle/>
        <a:p>
          <a:endParaRPr lang="ru-RU"/>
        </a:p>
      </dgm:t>
    </dgm:pt>
    <dgm:pt modelId="{70F43195-3BF8-4E0E-998E-929154021BD3}" type="pres">
      <dgm:prSet presAssocID="{7C07EF1E-3DE8-408B-902F-4AB895D8544C}" presName="firstChildTx" presStyleLbl="b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9C888-C4F6-4EA6-BEC4-EB697F25AFD2}" type="pres">
      <dgm:prSet presAssocID="{392E837C-8853-4D8B-B9FE-7BABD64F185C}" presName="comp" presStyleCnt="0"/>
      <dgm:spPr/>
    </dgm:pt>
    <dgm:pt modelId="{CA42AF4D-B9C4-4E85-B593-7CDC01BBD10F}" type="pres">
      <dgm:prSet presAssocID="{392E837C-8853-4D8B-B9FE-7BABD64F185C}" presName="child" presStyleLbl="bgAccFollowNode1" presStyleIdx="1" presStyleCnt="8" custScaleX="140632" custLinFactNeighborX="2969"/>
      <dgm:spPr/>
      <dgm:t>
        <a:bodyPr/>
        <a:lstStyle/>
        <a:p>
          <a:endParaRPr lang="ru-RU"/>
        </a:p>
      </dgm:t>
    </dgm:pt>
    <dgm:pt modelId="{DF204FE9-9296-429B-989E-0DE9CD7D9854}" type="pres">
      <dgm:prSet presAssocID="{392E837C-8853-4D8B-B9FE-7BABD64F185C}" presName="childTx" presStyleLbl="b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C170F-DCBC-44F0-B3FC-558DB8D837FC}" type="pres">
      <dgm:prSet presAssocID="{A98F4141-FE33-4443-88C1-73342F93B778}" presName="comp" presStyleCnt="0"/>
      <dgm:spPr/>
    </dgm:pt>
    <dgm:pt modelId="{5D853ED1-ADA3-4AA0-8E74-E44A379E094D}" type="pres">
      <dgm:prSet presAssocID="{A98F4141-FE33-4443-88C1-73342F93B778}" presName="child" presStyleLbl="bgAccFollowNode1" presStyleIdx="2" presStyleCnt="8" custScaleX="140632" custLinFactNeighborX="2969"/>
      <dgm:spPr/>
      <dgm:t>
        <a:bodyPr/>
        <a:lstStyle/>
        <a:p>
          <a:endParaRPr lang="ru-RU"/>
        </a:p>
      </dgm:t>
    </dgm:pt>
    <dgm:pt modelId="{F44953D2-457B-4E8A-9706-1434D78B6365}" type="pres">
      <dgm:prSet presAssocID="{A98F4141-FE33-4443-88C1-73342F93B778}" presName="childTx" presStyleLbl="b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28214-F466-4E2F-896B-B39FDAF62FA8}" type="pres">
      <dgm:prSet presAssocID="{BB94C1D7-4D70-4D96-93F2-235398E5D2AE}" presName="comp" presStyleCnt="0"/>
      <dgm:spPr/>
    </dgm:pt>
    <dgm:pt modelId="{896A46B5-6403-4352-9C88-E36BEB3AF991}" type="pres">
      <dgm:prSet presAssocID="{BB94C1D7-4D70-4D96-93F2-235398E5D2AE}" presName="child" presStyleLbl="bgAccFollowNode1" presStyleIdx="3" presStyleCnt="8" custScaleX="140632" custLinFactNeighborX="2969"/>
      <dgm:spPr/>
      <dgm:t>
        <a:bodyPr/>
        <a:lstStyle/>
        <a:p>
          <a:endParaRPr lang="ru-RU"/>
        </a:p>
      </dgm:t>
    </dgm:pt>
    <dgm:pt modelId="{A9E44650-4558-4DDF-8EAD-F3322790CF02}" type="pres">
      <dgm:prSet presAssocID="{BB94C1D7-4D70-4D96-93F2-235398E5D2AE}" presName="childTx" presStyleLbl="b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066685-3812-4A45-9A69-09CEBF49A747}" type="pres">
      <dgm:prSet presAssocID="{7C07EF1E-3DE8-408B-902F-4AB895D8544C}" presName="negSpace" presStyleCnt="0"/>
      <dgm:spPr/>
    </dgm:pt>
    <dgm:pt modelId="{4EE11328-05CE-41EB-A4D8-1DA4DD7073B0}" type="pres">
      <dgm:prSet presAssocID="{7C07EF1E-3DE8-408B-902F-4AB895D8544C}" presName="circle" presStyleLbl="node1" presStyleIdx="0" presStyleCnt="2" custScaleX="94854" custScaleY="55054" custLinFactNeighborX="-40265" custLinFactNeighborY="-32"/>
      <dgm:spPr/>
      <dgm:t>
        <a:bodyPr/>
        <a:lstStyle/>
        <a:p>
          <a:endParaRPr lang="ru-RU"/>
        </a:p>
      </dgm:t>
    </dgm:pt>
    <dgm:pt modelId="{4C1335B8-4CDF-4CB3-A9E8-D1C2CB0A5644}" type="pres">
      <dgm:prSet presAssocID="{CB94BDF2-7725-43B1-A654-AB4BB9F6CD68}" presName="transSpace" presStyleCnt="0"/>
      <dgm:spPr/>
    </dgm:pt>
    <dgm:pt modelId="{AD8B283D-979D-43DF-BBBF-529BA33CBC8F}" type="pres">
      <dgm:prSet presAssocID="{ACB6E4E7-D252-4280-BC34-E5F284FC561E}" presName="posSpace" presStyleCnt="0"/>
      <dgm:spPr/>
    </dgm:pt>
    <dgm:pt modelId="{7506FB47-7DD5-47FE-B7BC-A7E1C4E25C48}" type="pres">
      <dgm:prSet presAssocID="{ACB6E4E7-D252-4280-BC34-E5F284FC561E}" presName="vertFlow" presStyleCnt="0"/>
      <dgm:spPr/>
    </dgm:pt>
    <dgm:pt modelId="{68FA1C5C-01E8-436F-8FDA-8D9D2FE6096D}" type="pres">
      <dgm:prSet presAssocID="{ACB6E4E7-D252-4280-BC34-E5F284FC561E}" presName="topSpace" presStyleCnt="0"/>
      <dgm:spPr/>
    </dgm:pt>
    <dgm:pt modelId="{9F627E19-B972-499D-9D05-771CD57D7168}" type="pres">
      <dgm:prSet presAssocID="{ACB6E4E7-D252-4280-BC34-E5F284FC561E}" presName="firstComp" presStyleCnt="0"/>
      <dgm:spPr/>
    </dgm:pt>
    <dgm:pt modelId="{F8DC4FE9-5862-4273-8098-855C7BFF499D}" type="pres">
      <dgm:prSet presAssocID="{ACB6E4E7-D252-4280-BC34-E5F284FC561E}" presName="firstChild" presStyleLbl="bgAccFollowNode1" presStyleIdx="4" presStyleCnt="8" custScaleX="140632" custLinFactNeighborX="-41445"/>
      <dgm:spPr/>
      <dgm:t>
        <a:bodyPr/>
        <a:lstStyle/>
        <a:p>
          <a:endParaRPr lang="ru-RU"/>
        </a:p>
      </dgm:t>
    </dgm:pt>
    <dgm:pt modelId="{672B2675-1851-4471-AFC3-6D3C82A2891E}" type="pres">
      <dgm:prSet presAssocID="{ACB6E4E7-D252-4280-BC34-E5F284FC561E}" presName="firstChildTx" presStyleLbl="b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B1B5F-4D98-40C3-9A14-F46CC024FD6E}" type="pres">
      <dgm:prSet presAssocID="{3E23EEBF-7E7E-44A5-A871-B9510B75A184}" presName="comp" presStyleCnt="0"/>
      <dgm:spPr/>
    </dgm:pt>
    <dgm:pt modelId="{8048AC95-1DDE-495F-BDF8-88EC74B9BC82}" type="pres">
      <dgm:prSet presAssocID="{3E23EEBF-7E7E-44A5-A871-B9510B75A184}" presName="child" presStyleLbl="bgAccFollowNode1" presStyleIdx="5" presStyleCnt="8" custScaleX="140632" custLinFactNeighborX="-41445"/>
      <dgm:spPr/>
      <dgm:t>
        <a:bodyPr/>
        <a:lstStyle/>
        <a:p>
          <a:endParaRPr lang="ru-RU"/>
        </a:p>
      </dgm:t>
    </dgm:pt>
    <dgm:pt modelId="{D6443B54-ADAE-4902-B9F6-EFBE3D32FDDF}" type="pres">
      <dgm:prSet presAssocID="{3E23EEBF-7E7E-44A5-A871-B9510B75A184}" presName="childTx" presStyleLbl="b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360391-DB25-4537-BEA4-A79523FD8DC3}" type="pres">
      <dgm:prSet presAssocID="{DD0CCAD8-842D-492C-933D-4E3C0C3E5FBE}" presName="comp" presStyleCnt="0"/>
      <dgm:spPr/>
    </dgm:pt>
    <dgm:pt modelId="{0CF7A917-9C74-46FC-878C-81C98D4BA648}" type="pres">
      <dgm:prSet presAssocID="{DD0CCAD8-842D-492C-933D-4E3C0C3E5FBE}" presName="child" presStyleLbl="bgAccFollowNode1" presStyleIdx="6" presStyleCnt="8" custScaleX="140632" custLinFactNeighborX="-41445"/>
      <dgm:spPr/>
      <dgm:t>
        <a:bodyPr/>
        <a:lstStyle/>
        <a:p>
          <a:endParaRPr lang="ru-RU"/>
        </a:p>
      </dgm:t>
    </dgm:pt>
    <dgm:pt modelId="{C2A9D69F-8063-4ED3-91CD-906AEA37ED17}" type="pres">
      <dgm:prSet presAssocID="{DD0CCAD8-842D-492C-933D-4E3C0C3E5FBE}" presName="childTx" presStyleLbl="b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D7444-0276-4C1D-8B09-D1DDE217C66E}" type="pres">
      <dgm:prSet presAssocID="{2E423FF3-B7E7-4BDA-A6EA-F527FBB0F582}" presName="comp" presStyleCnt="0"/>
      <dgm:spPr/>
    </dgm:pt>
    <dgm:pt modelId="{4FB3D4FB-A70E-4802-9EA3-3CBFA0453945}" type="pres">
      <dgm:prSet presAssocID="{2E423FF3-B7E7-4BDA-A6EA-F527FBB0F582}" presName="child" presStyleLbl="bgAccFollowNode1" presStyleIdx="7" presStyleCnt="8" custScaleX="140632" custLinFactNeighborX="-41445"/>
      <dgm:spPr/>
      <dgm:t>
        <a:bodyPr/>
        <a:lstStyle/>
        <a:p>
          <a:endParaRPr lang="ru-RU"/>
        </a:p>
      </dgm:t>
    </dgm:pt>
    <dgm:pt modelId="{0C584861-7B6F-44B4-A3CF-A94DEA4774F4}" type="pres">
      <dgm:prSet presAssocID="{2E423FF3-B7E7-4BDA-A6EA-F527FBB0F582}" presName="childTx" presStyleLbl="b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780ED-CEDC-4DE9-B096-9632B1C4E857}" type="pres">
      <dgm:prSet presAssocID="{ACB6E4E7-D252-4280-BC34-E5F284FC561E}" presName="negSpace" presStyleCnt="0"/>
      <dgm:spPr/>
    </dgm:pt>
    <dgm:pt modelId="{CF158C1C-8C6A-43A7-970E-E4B01D3EA1BA}" type="pres">
      <dgm:prSet presAssocID="{ACB6E4E7-D252-4280-BC34-E5F284FC561E}" presName="circle" presStyleLbl="node1" presStyleIdx="1" presStyleCnt="2" custScaleX="94854" custScaleY="55054" custLinFactNeighborX="-66994" custLinFactNeighborY="-32"/>
      <dgm:spPr/>
      <dgm:t>
        <a:bodyPr/>
        <a:lstStyle/>
        <a:p>
          <a:endParaRPr lang="ru-RU"/>
        </a:p>
      </dgm:t>
    </dgm:pt>
  </dgm:ptLst>
  <dgm:cxnLst>
    <dgm:cxn modelId="{49E6C8E3-9590-4F43-8F1A-2CF09D0A627F}" srcId="{7C07EF1E-3DE8-408B-902F-4AB895D8544C}" destId="{392E837C-8853-4D8B-B9FE-7BABD64F185C}" srcOrd="1" destOrd="0" parTransId="{18543455-4EE1-431F-853E-913EA1CC9A40}" sibTransId="{81D6E2AF-C7A5-494C-9773-48987001DC63}"/>
    <dgm:cxn modelId="{29733DB0-7F2C-4633-8379-E57C248482CA}" srcId="{ACB6E4E7-D252-4280-BC34-E5F284FC561E}" destId="{2E423FF3-B7E7-4BDA-A6EA-F527FBB0F582}" srcOrd="3" destOrd="0" parTransId="{CD0B510B-2727-423D-AED8-6D955F50E5B0}" sibTransId="{406BE606-855B-4EB6-B465-8AE6A37F9EDC}"/>
    <dgm:cxn modelId="{150FCF2C-B055-4895-B9E2-8B11573B0C45}" type="presOf" srcId="{96150824-B809-4991-9F95-F04834950294}" destId="{70F43195-3BF8-4E0E-998E-929154021BD3}" srcOrd="1" destOrd="0" presId="urn:microsoft.com/office/officeart/2005/8/layout/hList9"/>
    <dgm:cxn modelId="{3F1A5D5B-6DDF-4490-9CEE-1294580CA3F8}" type="presOf" srcId="{F5F3BBCB-259A-40FF-8657-1053CE533A72}" destId="{672B2675-1851-4471-AFC3-6D3C82A2891E}" srcOrd="1" destOrd="0" presId="urn:microsoft.com/office/officeart/2005/8/layout/hList9"/>
    <dgm:cxn modelId="{C9AF1D5B-8B69-4696-8AA3-50AC6A5BBED8}" type="presOf" srcId="{BB94C1D7-4D70-4D96-93F2-235398E5D2AE}" destId="{A9E44650-4558-4DDF-8EAD-F3322790CF02}" srcOrd="1" destOrd="0" presId="urn:microsoft.com/office/officeart/2005/8/layout/hList9"/>
    <dgm:cxn modelId="{48A928F5-8955-462F-85DA-B9CC18D2CFE1}" type="presOf" srcId="{ACB6E4E7-D252-4280-BC34-E5F284FC561E}" destId="{CF158C1C-8C6A-43A7-970E-E4B01D3EA1BA}" srcOrd="0" destOrd="0" presId="urn:microsoft.com/office/officeart/2005/8/layout/hList9"/>
    <dgm:cxn modelId="{91AFDDA9-AF49-4CCA-ADC1-AEC67CA993D3}" type="presOf" srcId="{7C07EF1E-3DE8-408B-902F-4AB895D8544C}" destId="{4EE11328-05CE-41EB-A4D8-1DA4DD7073B0}" srcOrd="0" destOrd="0" presId="urn:microsoft.com/office/officeart/2005/8/layout/hList9"/>
    <dgm:cxn modelId="{CA6CDD6F-ED27-4CBB-A54E-A929E5D0BB91}" type="presOf" srcId="{2E423FF3-B7E7-4BDA-A6EA-F527FBB0F582}" destId="{0C584861-7B6F-44B4-A3CF-A94DEA4774F4}" srcOrd="1" destOrd="0" presId="urn:microsoft.com/office/officeart/2005/8/layout/hList9"/>
    <dgm:cxn modelId="{77C3E879-114A-48F2-BD0C-551E25717ADC}" srcId="{7C07EF1E-3DE8-408B-902F-4AB895D8544C}" destId="{96150824-B809-4991-9F95-F04834950294}" srcOrd="0" destOrd="0" parTransId="{9AFD3A68-4F9A-4439-B4A5-1FE4BA4A6A18}" sibTransId="{414D93BA-E37A-4371-B07C-CF3415A6A5FE}"/>
    <dgm:cxn modelId="{911776CA-70C9-40CF-BA55-F2D7648ABC1D}" type="presOf" srcId="{DD0CCAD8-842D-492C-933D-4E3C0C3E5FBE}" destId="{0CF7A917-9C74-46FC-878C-81C98D4BA648}" srcOrd="0" destOrd="0" presId="urn:microsoft.com/office/officeart/2005/8/layout/hList9"/>
    <dgm:cxn modelId="{3547FBE8-49F2-453A-9F8E-3F63DB7097DD}" srcId="{ACB6E4E7-D252-4280-BC34-E5F284FC561E}" destId="{3E23EEBF-7E7E-44A5-A871-B9510B75A184}" srcOrd="1" destOrd="0" parTransId="{5824C499-D081-4AB4-A83A-41D78B920880}" sibTransId="{CAA07D70-64A0-4873-BE86-015689B5AB6C}"/>
    <dgm:cxn modelId="{BE388335-991A-4CFE-B0B2-E126201B1B77}" type="presOf" srcId="{3512B79B-D741-40BD-B8D1-F1D968EEAD31}" destId="{FA7198BC-D7FD-4C3C-8FEF-4C61F5853F6E}" srcOrd="0" destOrd="0" presId="urn:microsoft.com/office/officeart/2005/8/layout/hList9"/>
    <dgm:cxn modelId="{ECD90EB2-DE71-4EFA-808E-9592A8C95B3C}" srcId="{7C07EF1E-3DE8-408B-902F-4AB895D8544C}" destId="{BB94C1D7-4D70-4D96-93F2-235398E5D2AE}" srcOrd="3" destOrd="0" parTransId="{C9720778-0E0E-483E-A7B2-2BFD41DD460D}" sibTransId="{CBD92513-F0DC-43C0-9BAF-D32833D1D8E3}"/>
    <dgm:cxn modelId="{4C3F6F68-1FA6-40FC-B8B9-56148E00190D}" type="presOf" srcId="{392E837C-8853-4D8B-B9FE-7BABD64F185C}" destId="{DF204FE9-9296-429B-989E-0DE9CD7D9854}" srcOrd="1" destOrd="0" presId="urn:microsoft.com/office/officeart/2005/8/layout/hList9"/>
    <dgm:cxn modelId="{21F3749B-8A13-4BD2-A14E-84611548E601}" type="presOf" srcId="{F5F3BBCB-259A-40FF-8657-1053CE533A72}" destId="{F8DC4FE9-5862-4273-8098-855C7BFF499D}" srcOrd="0" destOrd="0" presId="urn:microsoft.com/office/officeart/2005/8/layout/hList9"/>
    <dgm:cxn modelId="{D8FDFBFF-17DF-4C6F-9170-1BACC6ED7BA9}" srcId="{3512B79B-D741-40BD-B8D1-F1D968EEAD31}" destId="{7C07EF1E-3DE8-408B-902F-4AB895D8544C}" srcOrd="0" destOrd="0" parTransId="{7A7E1779-5674-444C-8DB8-579D42EA0135}" sibTransId="{CB94BDF2-7725-43B1-A654-AB4BB9F6CD68}"/>
    <dgm:cxn modelId="{DC5F6D0A-5B20-4A4F-A37B-08051E26984B}" srcId="{ACB6E4E7-D252-4280-BC34-E5F284FC561E}" destId="{DD0CCAD8-842D-492C-933D-4E3C0C3E5FBE}" srcOrd="2" destOrd="0" parTransId="{20D47D31-162B-4338-B296-5C2881AD8E5B}" sibTransId="{F0B17E9F-F6CA-4D07-BF07-DDAA4D7F7C58}"/>
    <dgm:cxn modelId="{D872A3D1-5BC4-4F33-BBE9-DF008F70F026}" type="presOf" srcId="{3E23EEBF-7E7E-44A5-A871-B9510B75A184}" destId="{8048AC95-1DDE-495F-BDF8-88EC74B9BC82}" srcOrd="0" destOrd="0" presId="urn:microsoft.com/office/officeart/2005/8/layout/hList9"/>
    <dgm:cxn modelId="{73170092-9C0F-4DF6-ADE3-6B02913B30F6}" type="presOf" srcId="{392E837C-8853-4D8B-B9FE-7BABD64F185C}" destId="{CA42AF4D-B9C4-4E85-B593-7CDC01BBD10F}" srcOrd="0" destOrd="0" presId="urn:microsoft.com/office/officeart/2005/8/layout/hList9"/>
    <dgm:cxn modelId="{2FDFC2FF-3211-4B3D-8F44-4A167DD078B4}" type="presOf" srcId="{A98F4141-FE33-4443-88C1-73342F93B778}" destId="{5D853ED1-ADA3-4AA0-8E74-E44A379E094D}" srcOrd="0" destOrd="0" presId="urn:microsoft.com/office/officeart/2005/8/layout/hList9"/>
    <dgm:cxn modelId="{0C324E76-71EE-492A-9C59-A691302EE0C9}" type="presOf" srcId="{BB94C1D7-4D70-4D96-93F2-235398E5D2AE}" destId="{896A46B5-6403-4352-9C88-E36BEB3AF991}" srcOrd="0" destOrd="0" presId="urn:microsoft.com/office/officeart/2005/8/layout/hList9"/>
    <dgm:cxn modelId="{1DD96771-BFD5-42CB-8D28-F8F25B7F2BDE}" srcId="{3512B79B-D741-40BD-B8D1-F1D968EEAD31}" destId="{ACB6E4E7-D252-4280-BC34-E5F284FC561E}" srcOrd="1" destOrd="0" parTransId="{A323B022-F842-4D39-8114-F7F6B736A24B}" sibTransId="{35F7192A-1CAB-40EB-A5E7-10B9F9EF53CF}"/>
    <dgm:cxn modelId="{36451CFE-DCA3-4B6F-8F72-66A7139CAE8B}" srcId="{ACB6E4E7-D252-4280-BC34-E5F284FC561E}" destId="{F5F3BBCB-259A-40FF-8657-1053CE533A72}" srcOrd="0" destOrd="0" parTransId="{06EA747D-4C40-4F48-AF4A-E7912CED8E85}" sibTransId="{A77FC36D-045F-416C-AF4B-1B68A7DBE6F0}"/>
    <dgm:cxn modelId="{AB55E174-454D-4F85-84CA-D12A0DBA18C6}" type="presOf" srcId="{A98F4141-FE33-4443-88C1-73342F93B778}" destId="{F44953D2-457B-4E8A-9706-1434D78B6365}" srcOrd="1" destOrd="0" presId="urn:microsoft.com/office/officeart/2005/8/layout/hList9"/>
    <dgm:cxn modelId="{B1F00339-CB66-4CCB-84FB-DF2E4B0922C0}" type="presOf" srcId="{DD0CCAD8-842D-492C-933D-4E3C0C3E5FBE}" destId="{C2A9D69F-8063-4ED3-91CD-906AEA37ED17}" srcOrd="1" destOrd="0" presId="urn:microsoft.com/office/officeart/2005/8/layout/hList9"/>
    <dgm:cxn modelId="{D6D251D1-2A27-4DBD-B4EA-8D1351E19BD2}" srcId="{7C07EF1E-3DE8-408B-902F-4AB895D8544C}" destId="{A98F4141-FE33-4443-88C1-73342F93B778}" srcOrd="2" destOrd="0" parTransId="{E68D7033-FDC1-4A1A-BA27-583EDDD1CD6F}" sibTransId="{A0B2BE4B-B650-4E4E-B115-16F68EE0906A}"/>
    <dgm:cxn modelId="{03017B5F-EC34-4982-941D-058E878B2777}" type="presOf" srcId="{96150824-B809-4991-9F95-F04834950294}" destId="{D9F16BA4-C953-46BD-9900-3EE8D90E7F3D}" srcOrd="0" destOrd="0" presId="urn:microsoft.com/office/officeart/2005/8/layout/hList9"/>
    <dgm:cxn modelId="{1461ADCD-DD85-4E0F-8042-F1B1E7461AAA}" type="presOf" srcId="{2E423FF3-B7E7-4BDA-A6EA-F527FBB0F582}" destId="{4FB3D4FB-A70E-4802-9EA3-3CBFA0453945}" srcOrd="0" destOrd="0" presId="urn:microsoft.com/office/officeart/2005/8/layout/hList9"/>
    <dgm:cxn modelId="{E9CA7502-0D9C-4A9C-8624-336ADBB221DC}" type="presOf" srcId="{3E23EEBF-7E7E-44A5-A871-B9510B75A184}" destId="{D6443B54-ADAE-4902-B9F6-EFBE3D32FDDF}" srcOrd="1" destOrd="0" presId="urn:microsoft.com/office/officeart/2005/8/layout/hList9"/>
    <dgm:cxn modelId="{01DC8294-8AB1-4D83-A290-FB126E34888F}" type="presParOf" srcId="{FA7198BC-D7FD-4C3C-8FEF-4C61F5853F6E}" destId="{17D74693-8DC3-4EBD-A382-A464D9BEA4D6}" srcOrd="0" destOrd="0" presId="urn:microsoft.com/office/officeart/2005/8/layout/hList9"/>
    <dgm:cxn modelId="{00D58037-25EF-48AB-A04E-AA7EC72AE7C5}" type="presParOf" srcId="{FA7198BC-D7FD-4C3C-8FEF-4C61F5853F6E}" destId="{BAF1CBDF-6C07-4E1F-AC05-C9347CE6BF91}" srcOrd="1" destOrd="0" presId="urn:microsoft.com/office/officeart/2005/8/layout/hList9"/>
    <dgm:cxn modelId="{9B8BDBB4-2D60-4B7C-B11F-E1FA09B2AEC4}" type="presParOf" srcId="{BAF1CBDF-6C07-4E1F-AC05-C9347CE6BF91}" destId="{58113783-D189-4992-9517-ABC4E33BB0BE}" srcOrd="0" destOrd="0" presId="urn:microsoft.com/office/officeart/2005/8/layout/hList9"/>
    <dgm:cxn modelId="{C0D39E3E-EFA6-404C-981E-D927571D93B8}" type="presParOf" srcId="{BAF1CBDF-6C07-4E1F-AC05-C9347CE6BF91}" destId="{5523E1A5-2EB7-4BEF-92F8-24D8382FB8A0}" srcOrd="1" destOrd="0" presId="urn:microsoft.com/office/officeart/2005/8/layout/hList9"/>
    <dgm:cxn modelId="{E1D55109-485A-4139-8CFE-EE5EB2BEAE30}" type="presParOf" srcId="{5523E1A5-2EB7-4BEF-92F8-24D8382FB8A0}" destId="{D9F16BA4-C953-46BD-9900-3EE8D90E7F3D}" srcOrd="0" destOrd="0" presId="urn:microsoft.com/office/officeart/2005/8/layout/hList9"/>
    <dgm:cxn modelId="{CACF1D36-039E-466B-BB18-ED89D637962D}" type="presParOf" srcId="{5523E1A5-2EB7-4BEF-92F8-24D8382FB8A0}" destId="{70F43195-3BF8-4E0E-998E-929154021BD3}" srcOrd="1" destOrd="0" presId="urn:microsoft.com/office/officeart/2005/8/layout/hList9"/>
    <dgm:cxn modelId="{D74617E9-C033-47B7-931A-BDDB9E700DFC}" type="presParOf" srcId="{BAF1CBDF-6C07-4E1F-AC05-C9347CE6BF91}" destId="{B5E9C888-C4F6-4EA6-BEC4-EB697F25AFD2}" srcOrd="2" destOrd="0" presId="urn:microsoft.com/office/officeart/2005/8/layout/hList9"/>
    <dgm:cxn modelId="{F2785108-A67E-4977-9503-D7534646C62A}" type="presParOf" srcId="{B5E9C888-C4F6-4EA6-BEC4-EB697F25AFD2}" destId="{CA42AF4D-B9C4-4E85-B593-7CDC01BBD10F}" srcOrd="0" destOrd="0" presId="urn:microsoft.com/office/officeart/2005/8/layout/hList9"/>
    <dgm:cxn modelId="{AE0E3AD3-6B22-4EB8-BB33-7B1A8FDB9F52}" type="presParOf" srcId="{B5E9C888-C4F6-4EA6-BEC4-EB697F25AFD2}" destId="{DF204FE9-9296-429B-989E-0DE9CD7D9854}" srcOrd="1" destOrd="0" presId="urn:microsoft.com/office/officeart/2005/8/layout/hList9"/>
    <dgm:cxn modelId="{E3A5F44F-4EC2-45DB-9FEC-633E30BA80B1}" type="presParOf" srcId="{BAF1CBDF-6C07-4E1F-AC05-C9347CE6BF91}" destId="{62FC170F-DCBC-44F0-B3FC-558DB8D837FC}" srcOrd="3" destOrd="0" presId="urn:microsoft.com/office/officeart/2005/8/layout/hList9"/>
    <dgm:cxn modelId="{88BFDD39-FE42-4321-BF85-17AD2F76EB82}" type="presParOf" srcId="{62FC170F-DCBC-44F0-B3FC-558DB8D837FC}" destId="{5D853ED1-ADA3-4AA0-8E74-E44A379E094D}" srcOrd="0" destOrd="0" presId="urn:microsoft.com/office/officeart/2005/8/layout/hList9"/>
    <dgm:cxn modelId="{D7B434B7-98DD-4815-8396-10310089D522}" type="presParOf" srcId="{62FC170F-DCBC-44F0-B3FC-558DB8D837FC}" destId="{F44953D2-457B-4E8A-9706-1434D78B6365}" srcOrd="1" destOrd="0" presId="urn:microsoft.com/office/officeart/2005/8/layout/hList9"/>
    <dgm:cxn modelId="{07A1CE92-D24D-43B1-A047-D09866E88364}" type="presParOf" srcId="{BAF1CBDF-6C07-4E1F-AC05-C9347CE6BF91}" destId="{34D28214-F466-4E2F-896B-B39FDAF62FA8}" srcOrd="4" destOrd="0" presId="urn:microsoft.com/office/officeart/2005/8/layout/hList9"/>
    <dgm:cxn modelId="{FD04C3C1-E934-4DE5-9C60-ADA72170E4E9}" type="presParOf" srcId="{34D28214-F466-4E2F-896B-B39FDAF62FA8}" destId="{896A46B5-6403-4352-9C88-E36BEB3AF991}" srcOrd="0" destOrd="0" presId="urn:microsoft.com/office/officeart/2005/8/layout/hList9"/>
    <dgm:cxn modelId="{90B6378D-206E-4701-9BA4-27F1803911B9}" type="presParOf" srcId="{34D28214-F466-4E2F-896B-B39FDAF62FA8}" destId="{A9E44650-4558-4DDF-8EAD-F3322790CF02}" srcOrd="1" destOrd="0" presId="urn:microsoft.com/office/officeart/2005/8/layout/hList9"/>
    <dgm:cxn modelId="{CBC4F566-BBD0-4162-AE34-0EBE40F46406}" type="presParOf" srcId="{FA7198BC-D7FD-4C3C-8FEF-4C61F5853F6E}" destId="{9C066685-3812-4A45-9A69-09CEBF49A747}" srcOrd="2" destOrd="0" presId="urn:microsoft.com/office/officeart/2005/8/layout/hList9"/>
    <dgm:cxn modelId="{A4D9C1E4-8CA9-4BA0-B8C0-E4191828A304}" type="presParOf" srcId="{FA7198BC-D7FD-4C3C-8FEF-4C61F5853F6E}" destId="{4EE11328-05CE-41EB-A4D8-1DA4DD7073B0}" srcOrd="3" destOrd="0" presId="urn:microsoft.com/office/officeart/2005/8/layout/hList9"/>
    <dgm:cxn modelId="{D7EA6AF5-0E7C-451E-8540-3EBEF1FD9A1E}" type="presParOf" srcId="{FA7198BC-D7FD-4C3C-8FEF-4C61F5853F6E}" destId="{4C1335B8-4CDF-4CB3-A9E8-D1C2CB0A5644}" srcOrd="4" destOrd="0" presId="urn:microsoft.com/office/officeart/2005/8/layout/hList9"/>
    <dgm:cxn modelId="{C951EC58-353F-42EA-B66A-7FA6D9EB641F}" type="presParOf" srcId="{FA7198BC-D7FD-4C3C-8FEF-4C61F5853F6E}" destId="{AD8B283D-979D-43DF-BBBF-529BA33CBC8F}" srcOrd="5" destOrd="0" presId="urn:microsoft.com/office/officeart/2005/8/layout/hList9"/>
    <dgm:cxn modelId="{A9063D88-8740-4143-9BF4-BB2DBC06598E}" type="presParOf" srcId="{FA7198BC-D7FD-4C3C-8FEF-4C61F5853F6E}" destId="{7506FB47-7DD5-47FE-B7BC-A7E1C4E25C48}" srcOrd="6" destOrd="0" presId="urn:microsoft.com/office/officeart/2005/8/layout/hList9"/>
    <dgm:cxn modelId="{400E363D-8518-4633-BE74-2CE71350EF2E}" type="presParOf" srcId="{7506FB47-7DD5-47FE-B7BC-A7E1C4E25C48}" destId="{68FA1C5C-01E8-436F-8FDA-8D9D2FE6096D}" srcOrd="0" destOrd="0" presId="urn:microsoft.com/office/officeart/2005/8/layout/hList9"/>
    <dgm:cxn modelId="{E816EFDE-0038-42EE-88CA-40B52FD11839}" type="presParOf" srcId="{7506FB47-7DD5-47FE-B7BC-A7E1C4E25C48}" destId="{9F627E19-B972-499D-9D05-771CD57D7168}" srcOrd="1" destOrd="0" presId="urn:microsoft.com/office/officeart/2005/8/layout/hList9"/>
    <dgm:cxn modelId="{D601554C-F057-4449-953E-857DB49E8E9A}" type="presParOf" srcId="{9F627E19-B972-499D-9D05-771CD57D7168}" destId="{F8DC4FE9-5862-4273-8098-855C7BFF499D}" srcOrd="0" destOrd="0" presId="urn:microsoft.com/office/officeart/2005/8/layout/hList9"/>
    <dgm:cxn modelId="{DEE489AA-60D1-40CC-B98C-E13097B35506}" type="presParOf" srcId="{9F627E19-B972-499D-9D05-771CD57D7168}" destId="{672B2675-1851-4471-AFC3-6D3C82A2891E}" srcOrd="1" destOrd="0" presId="urn:microsoft.com/office/officeart/2005/8/layout/hList9"/>
    <dgm:cxn modelId="{4C943BEC-4CF6-42E3-A998-79273761B2C5}" type="presParOf" srcId="{7506FB47-7DD5-47FE-B7BC-A7E1C4E25C48}" destId="{ABAB1B5F-4D98-40C3-9A14-F46CC024FD6E}" srcOrd="2" destOrd="0" presId="urn:microsoft.com/office/officeart/2005/8/layout/hList9"/>
    <dgm:cxn modelId="{5C3403ED-0CE1-4136-9369-9A36396138B6}" type="presParOf" srcId="{ABAB1B5F-4D98-40C3-9A14-F46CC024FD6E}" destId="{8048AC95-1DDE-495F-BDF8-88EC74B9BC82}" srcOrd="0" destOrd="0" presId="urn:microsoft.com/office/officeart/2005/8/layout/hList9"/>
    <dgm:cxn modelId="{A03AE8B2-A455-4D59-8E9C-9FC8CFDDF07E}" type="presParOf" srcId="{ABAB1B5F-4D98-40C3-9A14-F46CC024FD6E}" destId="{D6443B54-ADAE-4902-B9F6-EFBE3D32FDDF}" srcOrd="1" destOrd="0" presId="urn:microsoft.com/office/officeart/2005/8/layout/hList9"/>
    <dgm:cxn modelId="{BA28E5C5-1B58-44C2-9D3E-2732B57EFA26}" type="presParOf" srcId="{7506FB47-7DD5-47FE-B7BC-A7E1C4E25C48}" destId="{A5360391-DB25-4537-BEA4-A79523FD8DC3}" srcOrd="3" destOrd="0" presId="urn:microsoft.com/office/officeart/2005/8/layout/hList9"/>
    <dgm:cxn modelId="{3541C230-2C71-485A-987A-BC31323B4206}" type="presParOf" srcId="{A5360391-DB25-4537-BEA4-A79523FD8DC3}" destId="{0CF7A917-9C74-46FC-878C-81C98D4BA648}" srcOrd="0" destOrd="0" presId="urn:microsoft.com/office/officeart/2005/8/layout/hList9"/>
    <dgm:cxn modelId="{06108C5D-8525-46FC-8418-03561F53E878}" type="presParOf" srcId="{A5360391-DB25-4537-BEA4-A79523FD8DC3}" destId="{C2A9D69F-8063-4ED3-91CD-906AEA37ED17}" srcOrd="1" destOrd="0" presId="urn:microsoft.com/office/officeart/2005/8/layout/hList9"/>
    <dgm:cxn modelId="{6968451F-4288-44D9-AE9F-EAD8AC3261A5}" type="presParOf" srcId="{7506FB47-7DD5-47FE-B7BC-A7E1C4E25C48}" destId="{77BD7444-0276-4C1D-8B09-D1DDE217C66E}" srcOrd="4" destOrd="0" presId="urn:microsoft.com/office/officeart/2005/8/layout/hList9"/>
    <dgm:cxn modelId="{7E53CE0C-DCC8-4532-B063-F6164BC52093}" type="presParOf" srcId="{77BD7444-0276-4C1D-8B09-D1DDE217C66E}" destId="{4FB3D4FB-A70E-4802-9EA3-3CBFA0453945}" srcOrd="0" destOrd="0" presId="urn:microsoft.com/office/officeart/2005/8/layout/hList9"/>
    <dgm:cxn modelId="{8D4607C4-A4CF-4086-B15C-B8586051D24A}" type="presParOf" srcId="{77BD7444-0276-4C1D-8B09-D1DDE217C66E}" destId="{0C584861-7B6F-44B4-A3CF-A94DEA4774F4}" srcOrd="1" destOrd="0" presId="urn:microsoft.com/office/officeart/2005/8/layout/hList9"/>
    <dgm:cxn modelId="{F9509DE8-5AE4-4E7E-A87E-89CF261DE75D}" type="presParOf" srcId="{FA7198BC-D7FD-4C3C-8FEF-4C61F5853F6E}" destId="{0DB780ED-CEDC-4DE9-B096-9632B1C4E857}" srcOrd="7" destOrd="0" presId="urn:microsoft.com/office/officeart/2005/8/layout/hList9"/>
    <dgm:cxn modelId="{CECE89B2-BE6C-44F2-A24D-E6D894D2A03F}" type="presParOf" srcId="{FA7198BC-D7FD-4C3C-8FEF-4C61F5853F6E}" destId="{CF158C1C-8C6A-43A7-970E-E4B01D3EA1BA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3499EF-B57C-4475-B9B0-6565AAE022E5}">
      <dsp:nvSpPr>
        <dsp:cNvPr id="0" name=""/>
        <dsp:cNvSpPr/>
      </dsp:nvSpPr>
      <dsp:spPr>
        <a:xfrm rot="16200000">
          <a:off x="630080" y="-630080"/>
          <a:ext cx="2880368" cy="4140529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38100">
          <a:solidFill>
            <a:schemeClr val="bg2">
              <a:lumMod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Структурные сдвиги в экономике, выражающиеся в том, что внедрение новых технологий и оборудования приводит к сокращению излишней рабочей силы</a:t>
          </a:r>
          <a:endParaRPr lang="ru-RU" sz="2000" kern="1200" dirty="0"/>
        </a:p>
      </dsp:txBody>
      <dsp:txXfrm rot="16200000">
        <a:off x="990126" y="-990126"/>
        <a:ext cx="2160276" cy="4140529"/>
      </dsp:txXfrm>
    </dsp:sp>
    <dsp:sp modelId="{6688366B-4505-4061-A00A-2B787B85E5DD}">
      <dsp:nvSpPr>
        <dsp:cNvPr id="0" name=""/>
        <dsp:cNvSpPr/>
      </dsp:nvSpPr>
      <dsp:spPr>
        <a:xfrm>
          <a:off x="4140529" y="0"/>
          <a:ext cx="4140529" cy="2880368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38100">
          <a:solidFill>
            <a:schemeClr val="bg2">
              <a:lumMod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Экономический спад или кризис, вынуждающий работодателей сокращать использование всех ресурсов, в том числе и трудовых</a:t>
          </a:r>
          <a:endParaRPr lang="ru-RU" sz="2000" kern="1200" dirty="0"/>
        </a:p>
      </dsp:txBody>
      <dsp:txXfrm>
        <a:off x="4140529" y="0"/>
        <a:ext cx="4140529" cy="2160276"/>
      </dsp:txXfrm>
    </dsp:sp>
    <dsp:sp modelId="{7A8B9ED3-9E64-457D-BA7B-06097FBE68C3}">
      <dsp:nvSpPr>
        <dsp:cNvPr id="0" name=""/>
        <dsp:cNvSpPr/>
      </dsp:nvSpPr>
      <dsp:spPr>
        <a:xfrm rot="10800000">
          <a:off x="0" y="2880368"/>
          <a:ext cx="4140529" cy="2880368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38100">
          <a:solidFill>
            <a:schemeClr val="bg2">
              <a:lumMod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Сезонные изменения уровня производства в отдельных отраслях экономики</a:t>
          </a:r>
          <a:endParaRPr lang="ru-RU" sz="2000" kern="1200" dirty="0"/>
        </a:p>
      </dsp:txBody>
      <dsp:txXfrm rot="10800000">
        <a:off x="0" y="3600460"/>
        <a:ext cx="4140529" cy="2160276"/>
      </dsp:txXfrm>
    </dsp:sp>
    <dsp:sp modelId="{A71A6156-F97A-42FA-A073-D3E480F0AF27}">
      <dsp:nvSpPr>
        <dsp:cNvPr id="0" name=""/>
        <dsp:cNvSpPr/>
      </dsp:nvSpPr>
      <dsp:spPr>
        <a:xfrm rot="5400000">
          <a:off x="4770610" y="2250288"/>
          <a:ext cx="2880368" cy="4140529"/>
        </a:xfrm>
        <a:prstGeom prst="round1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38100">
          <a:solidFill>
            <a:schemeClr val="bg2">
              <a:lumMod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Изменение демографической структуры населения</a:t>
          </a:r>
          <a:endParaRPr lang="ru-RU" sz="2000" kern="1200" dirty="0"/>
        </a:p>
      </dsp:txBody>
      <dsp:txXfrm rot="5400000">
        <a:off x="5130656" y="2610334"/>
        <a:ext cx="2160276" cy="4140529"/>
      </dsp:txXfrm>
    </dsp:sp>
    <dsp:sp modelId="{A1772B74-09E1-419E-8360-6B7A0D7CB034}">
      <dsp:nvSpPr>
        <dsp:cNvPr id="0" name=""/>
        <dsp:cNvSpPr/>
      </dsp:nvSpPr>
      <dsp:spPr>
        <a:xfrm>
          <a:off x="2880371" y="2160276"/>
          <a:ext cx="2520315" cy="1440184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>
          <a:solidFill>
            <a:schemeClr val="bg2">
              <a:lumMod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ПРИЧИНЫ БЕЗРАБОТИЦЫ</a:t>
          </a:r>
          <a:endParaRPr lang="ru-RU" sz="2000" b="1" kern="1200" dirty="0"/>
        </a:p>
      </dsp:txBody>
      <dsp:txXfrm>
        <a:off x="2880371" y="2160276"/>
        <a:ext cx="2520315" cy="14401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3248EC-20D3-4D25-B11B-F55C4BFAC0C6}">
      <dsp:nvSpPr>
        <dsp:cNvPr id="0" name=""/>
        <dsp:cNvSpPr/>
      </dsp:nvSpPr>
      <dsp:spPr>
        <a:xfrm>
          <a:off x="4306" y="83786"/>
          <a:ext cx="2182408" cy="5873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 w="38100">
          <a:solidFill>
            <a:schemeClr val="bg2">
              <a:lumMod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ДОБРОВОЛЬНАЯ</a:t>
          </a:r>
          <a:endParaRPr lang="ru-RU" sz="1600" b="1" kern="1200" dirty="0"/>
        </a:p>
      </dsp:txBody>
      <dsp:txXfrm>
        <a:off x="4306" y="83786"/>
        <a:ext cx="2182408" cy="587316"/>
      </dsp:txXfrm>
    </dsp:sp>
    <dsp:sp modelId="{E68FBD7F-549F-44A8-A19C-4B0E8A4589A1}">
      <dsp:nvSpPr>
        <dsp:cNvPr id="0" name=""/>
        <dsp:cNvSpPr/>
      </dsp:nvSpPr>
      <dsp:spPr>
        <a:xfrm>
          <a:off x="222547" y="671103"/>
          <a:ext cx="218240" cy="967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729"/>
              </a:lnTo>
              <a:lnTo>
                <a:pt x="218240" y="967729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2B38C-4283-4135-AB20-F6A34B24290D}">
      <dsp:nvSpPr>
        <dsp:cNvPr id="0" name=""/>
        <dsp:cNvSpPr/>
      </dsp:nvSpPr>
      <dsp:spPr>
        <a:xfrm>
          <a:off x="440787" y="817932"/>
          <a:ext cx="3771153" cy="164180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ФРИКЦИОННАЯ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Во время перехода с одной работы на другую, изменения местожительства, поиска работы после армии или учебного заведения</a:t>
          </a:r>
        </a:p>
      </dsp:txBody>
      <dsp:txXfrm>
        <a:off x="440787" y="817932"/>
        <a:ext cx="3771153" cy="1641801"/>
      </dsp:txXfrm>
    </dsp:sp>
    <dsp:sp modelId="{EE455273-3F04-4D60-A111-20610C7700F0}">
      <dsp:nvSpPr>
        <dsp:cNvPr id="0" name=""/>
        <dsp:cNvSpPr/>
      </dsp:nvSpPr>
      <dsp:spPr>
        <a:xfrm>
          <a:off x="222547" y="671103"/>
          <a:ext cx="218240" cy="2756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6360"/>
              </a:lnTo>
              <a:lnTo>
                <a:pt x="218240" y="2756360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0986C1-6D52-4C1C-85E3-9960EFEA6D38}">
      <dsp:nvSpPr>
        <dsp:cNvPr id="0" name=""/>
        <dsp:cNvSpPr/>
      </dsp:nvSpPr>
      <dsp:spPr>
        <a:xfrm>
          <a:off x="440787" y="2606562"/>
          <a:ext cx="3771153" cy="164180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ИНСТИТУЦИОНАЛЬНАЯ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Следствие действий законодательных положений о минимальной заработной плате, пособии по безработице</a:t>
          </a:r>
          <a:endParaRPr lang="ru-RU" sz="1600" kern="1200" dirty="0"/>
        </a:p>
      </dsp:txBody>
      <dsp:txXfrm>
        <a:off x="440787" y="2606562"/>
        <a:ext cx="3771153" cy="1641801"/>
      </dsp:txXfrm>
    </dsp:sp>
    <dsp:sp modelId="{FD8712E3-0BED-408B-BD71-E000A29482A8}">
      <dsp:nvSpPr>
        <dsp:cNvPr id="0" name=""/>
        <dsp:cNvSpPr/>
      </dsp:nvSpPr>
      <dsp:spPr>
        <a:xfrm>
          <a:off x="4069117" y="83786"/>
          <a:ext cx="2182408" cy="5873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 w="38100">
          <a:solidFill>
            <a:schemeClr val="bg2">
              <a:lumMod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ВЫНУЖДЕННАЯ</a:t>
          </a:r>
          <a:endParaRPr lang="ru-RU" sz="1600" b="1" kern="1200" dirty="0"/>
        </a:p>
      </dsp:txBody>
      <dsp:txXfrm>
        <a:off x="4069117" y="83786"/>
        <a:ext cx="2182408" cy="587316"/>
      </dsp:txXfrm>
    </dsp:sp>
    <dsp:sp modelId="{2EE2FD6F-5F8D-4852-BE4F-1E9EA08BAE97}">
      <dsp:nvSpPr>
        <dsp:cNvPr id="0" name=""/>
        <dsp:cNvSpPr/>
      </dsp:nvSpPr>
      <dsp:spPr>
        <a:xfrm>
          <a:off x="4287358" y="671103"/>
          <a:ext cx="218240" cy="967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729"/>
              </a:lnTo>
              <a:lnTo>
                <a:pt x="218240" y="967729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5D6D6-1BA9-4651-8A39-18E1BF9AA595}">
      <dsp:nvSpPr>
        <dsp:cNvPr id="0" name=""/>
        <dsp:cNvSpPr/>
      </dsp:nvSpPr>
      <dsp:spPr>
        <a:xfrm>
          <a:off x="4505599" y="817932"/>
          <a:ext cx="3771153" cy="164180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СТРУКТУРНАЯ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Под влиянием научно-технического прогресса, под воздействием структурных сдвигов в экономике, из-за изменений в территориальных пропорциях</a:t>
          </a:r>
          <a:endParaRPr lang="ru-RU" sz="1600" kern="1200" dirty="0"/>
        </a:p>
      </dsp:txBody>
      <dsp:txXfrm>
        <a:off x="4505599" y="817932"/>
        <a:ext cx="3771153" cy="1641801"/>
      </dsp:txXfrm>
    </dsp:sp>
    <dsp:sp modelId="{58EC8706-26F3-4689-98A1-E15DD501B520}">
      <dsp:nvSpPr>
        <dsp:cNvPr id="0" name=""/>
        <dsp:cNvSpPr/>
      </dsp:nvSpPr>
      <dsp:spPr>
        <a:xfrm>
          <a:off x="4287358" y="671103"/>
          <a:ext cx="218240" cy="2756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6360"/>
              </a:lnTo>
              <a:lnTo>
                <a:pt x="218240" y="2756360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CDA954-21A1-4A22-B596-F41EE8D7054B}">
      <dsp:nvSpPr>
        <dsp:cNvPr id="0" name=""/>
        <dsp:cNvSpPr/>
      </dsp:nvSpPr>
      <dsp:spPr>
        <a:xfrm>
          <a:off x="4505599" y="2606562"/>
          <a:ext cx="3771153" cy="164180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ctr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ЦИКЛИЧЕСКАЯ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Из-за общего спада производства</a:t>
          </a:r>
          <a:endParaRPr lang="ru-RU" sz="1600" kern="1200" dirty="0"/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sng" kern="1200" dirty="0" smtClean="0"/>
            <a:t>Открытая</a:t>
          </a:r>
          <a:r>
            <a:rPr lang="ru-RU" sz="1200" kern="1200" dirty="0" smtClean="0"/>
            <a:t>: увольнение работника и потеря им дохода</a:t>
          </a:r>
          <a:endParaRPr lang="ru-RU" sz="1200" kern="1200" dirty="0"/>
        </a:p>
        <a:p>
          <a:pPr marL="114300" lvl="1" indent="-114300" algn="l" defTabSz="5334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sng" kern="1200" dirty="0" smtClean="0"/>
            <a:t>Скрытая</a:t>
          </a:r>
          <a:r>
            <a:rPr lang="ru-RU" sz="1200" kern="1200" dirty="0" smtClean="0"/>
            <a:t>: сокращение продолжительности рабочего дня, принудительные отпуска, что ведёт к сокращению заработной платы</a:t>
          </a:r>
          <a:endParaRPr lang="ru-RU" sz="1200" kern="1200" dirty="0"/>
        </a:p>
      </dsp:txBody>
      <dsp:txXfrm>
        <a:off x="4505599" y="2606562"/>
        <a:ext cx="3771153" cy="1641801"/>
      </dsp:txXfrm>
    </dsp:sp>
    <dsp:sp modelId="{552A6BD2-F56A-4A8E-9063-10E875D21303}">
      <dsp:nvSpPr>
        <dsp:cNvPr id="0" name=""/>
        <dsp:cNvSpPr/>
      </dsp:nvSpPr>
      <dsp:spPr>
        <a:xfrm>
          <a:off x="4287358" y="671103"/>
          <a:ext cx="218240" cy="4544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4991"/>
              </a:lnTo>
              <a:lnTo>
                <a:pt x="218240" y="4544991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826304-3BB6-45A3-8E6B-BC6164F1D24A}">
      <dsp:nvSpPr>
        <dsp:cNvPr id="0" name=""/>
        <dsp:cNvSpPr/>
      </dsp:nvSpPr>
      <dsp:spPr>
        <a:xfrm>
          <a:off x="4505599" y="4395193"/>
          <a:ext cx="3771153" cy="164180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СЕЗОННАЯ</a:t>
          </a:r>
        </a:p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связи с изменением спроса на рабочую силу в зависимости от времени года</a:t>
          </a:r>
          <a:endParaRPr lang="ru-RU" sz="1600" kern="1200" dirty="0"/>
        </a:p>
      </dsp:txBody>
      <dsp:txXfrm>
        <a:off x="4505599" y="4395193"/>
        <a:ext cx="3771153" cy="164180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F16BA4-C953-46BD-9900-3EE8D90E7F3D}">
      <dsp:nvSpPr>
        <dsp:cNvPr id="0" name=""/>
        <dsp:cNvSpPr/>
      </dsp:nvSpPr>
      <dsp:spPr>
        <a:xfrm>
          <a:off x="180031" y="556540"/>
          <a:ext cx="4124338" cy="1390950"/>
        </a:xfrm>
        <a:prstGeom prst="rect">
          <a:avLst/>
        </a:prstGeom>
        <a:solidFill>
          <a:schemeClr val="bg1">
            <a:lumMod val="85000"/>
          </a:schemeClr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Отсутствие опыта работы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839926" y="556540"/>
        <a:ext cx="3464444" cy="1390950"/>
      </dsp:txXfrm>
    </dsp:sp>
    <dsp:sp modelId="{CA42AF4D-B9C4-4E85-B593-7CDC01BBD10F}">
      <dsp:nvSpPr>
        <dsp:cNvPr id="0" name=""/>
        <dsp:cNvSpPr/>
      </dsp:nvSpPr>
      <dsp:spPr>
        <a:xfrm>
          <a:off x="180031" y="1947491"/>
          <a:ext cx="4124338" cy="1390950"/>
        </a:xfrm>
        <a:prstGeom prst="rect">
          <a:avLst/>
        </a:prstGeom>
        <a:solidFill>
          <a:schemeClr val="bg1">
            <a:lumMod val="85000"/>
          </a:schemeClr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Недостаток профессиональных знаний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839926" y="1947491"/>
        <a:ext cx="3464444" cy="1390950"/>
      </dsp:txXfrm>
    </dsp:sp>
    <dsp:sp modelId="{5D853ED1-ADA3-4AA0-8E74-E44A379E094D}">
      <dsp:nvSpPr>
        <dsp:cNvPr id="0" name=""/>
        <dsp:cNvSpPr/>
      </dsp:nvSpPr>
      <dsp:spPr>
        <a:xfrm>
          <a:off x="180031" y="3338442"/>
          <a:ext cx="4124338" cy="1390950"/>
        </a:xfrm>
        <a:prstGeom prst="rect">
          <a:avLst/>
        </a:prstGeom>
        <a:solidFill>
          <a:schemeClr val="bg1">
            <a:lumMod val="85000"/>
          </a:schemeClr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Отсутствие необходимой квалификации и трудовых навыков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839926" y="3338442"/>
        <a:ext cx="3464444" cy="1390950"/>
      </dsp:txXfrm>
    </dsp:sp>
    <dsp:sp modelId="{896A46B5-6403-4352-9C88-E36BEB3AF991}">
      <dsp:nvSpPr>
        <dsp:cNvPr id="0" name=""/>
        <dsp:cNvSpPr/>
      </dsp:nvSpPr>
      <dsp:spPr>
        <a:xfrm>
          <a:off x="180031" y="4729393"/>
          <a:ext cx="4124338" cy="1390950"/>
        </a:xfrm>
        <a:prstGeom prst="rect">
          <a:avLst/>
        </a:prstGeom>
        <a:solidFill>
          <a:schemeClr val="bg1">
            <a:lumMod val="85000"/>
          </a:schemeClr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Несформированность навыков поиска работы, самопрезентации и адекватной самооценки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839926" y="4729393"/>
        <a:ext cx="3464444" cy="1390950"/>
      </dsp:txXfrm>
    </dsp:sp>
    <dsp:sp modelId="{4EE11328-05CE-41EB-A4D8-1DA4DD7073B0}">
      <dsp:nvSpPr>
        <dsp:cNvPr id="0" name=""/>
        <dsp:cNvSpPr/>
      </dsp:nvSpPr>
      <dsp:spPr>
        <a:xfrm>
          <a:off x="180029" y="0"/>
          <a:ext cx="1318713" cy="765391"/>
        </a:xfrm>
        <a:prstGeom prst="ellipse">
          <a:avLst/>
        </a:prstGeom>
        <a:solidFill>
          <a:schemeClr val="bg1">
            <a:lumMod val="85000"/>
          </a:schemeClr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>
              <a:solidFill>
                <a:srgbClr val="C00000"/>
              </a:solidFill>
            </a:rPr>
            <a:t>–</a:t>
          </a:r>
          <a:endParaRPr lang="ru-RU" sz="6000" b="1" kern="1200" dirty="0">
            <a:solidFill>
              <a:srgbClr val="C00000"/>
            </a:solidFill>
          </a:endParaRPr>
        </a:p>
      </dsp:txBody>
      <dsp:txXfrm>
        <a:off x="180029" y="0"/>
        <a:ext cx="1318713" cy="765391"/>
      </dsp:txXfrm>
    </dsp:sp>
    <dsp:sp modelId="{F8DC4FE9-5862-4273-8098-855C7BFF499D}">
      <dsp:nvSpPr>
        <dsp:cNvPr id="0" name=""/>
        <dsp:cNvSpPr/>
      </dsp:nvSpPr>
      <dsp:spPr>
        <a:xfrm>
          <a:off x="4320546" y="556540"/>
          <a:ext cx="4124338" cy="1390950"/>
        </a:xfrm>
        <a:prstGeom prst="rect">
          <a:avLst/>
        </a:prstGeom>
        <a:solidFill>
          <a:srgbClr val="99FF99"/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Высокая трудовая мобильность (готовность к смене трудовой деятельности)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980440" y="556540"/>
        <a:ext cx="3464444" cy="1390950"/>
      </dsp:txXfrm>
    </dsp:sp>
    <dsp:sp modelId="{8048AC95-1DDE-495F-BDF8-88EC74B9BC82}">
      <dsp:nvSpPr>
        <dsp:cNvPr id="0" name=""/>
        <dsp:cNvSpPr/>
      </dsp:nvSpPr>
      <dsp:spPr>
        <a:xfrm>
          <a:off x="4320546" y="1947491"/>
          <a:ext cx="4124338" cy="1390950"/>
        </a:xfrm>
        <a:prstGeom prst="rect">
          <a:avLst/>
        </a:prstGeom>
        <a:solidFill>
          <a:srgbClr val="99FF99"/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Отсутствие внутренних психологических барьеров, препятствующих смене занятий, что позволяет легко откликаться на предложения работодателя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980440" y="1947491"/>
        <a:ext cx="3464444" cy="1390950"/>
      </dsp:txXfrm>
    </dsp:sp>
    <dsp:sp modelId="{0CF7A917-9C74-46FC-878C-81C98D4BA648}">
      <dsp:nvSpPr>
        <dsp:cNvPr id="0" name=""/>
        <dsp:cNvSpPr/>
      </dsp:nvSpPr>
      <dsp:spPr>
        <a:xfrm>
          <a:off x="4320546" y="3338442"/>
          <a:ext cx="4124338" cy="1390950"/>
        </a:xfrm>
        <a:prstGeom prst="rect">
          <a:avLst/>
        </a:prstGeom>
        <a:solidFill>
          <a:srgbClr val="99FF99"/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Большой потенциал для профессионального обучения, переподготовки и повышения квалификации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980440" y="3338442"/>
        <a:ext cx="3464444" cy="1390950"/>
      </dsp:txXfrm>
    </dsp:sp>
    <dsp:sp modelId="{4FB3D4FB-A70E-4802-9EA3-3CBFA0453945}">
      <dsp:nvSpPr>
        <dsp:cNvPr id="0" name=""/>
        <dsp:cNvSpPr/>
      </dsp:nvSpPr>
      <dsp:spPr>
        <a:xfrm>
          <a:off x="4320546" y="4729393"/>
          <a:ext cx="4124338" cy="1390950"/>
        </a:xfrm>
        <a:prstGeom prst="rect">
          <a:avLst/>
        </a:prstGeom>
        <a:solidFill>
          <a:srgbClr val="99FF99"/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Энергичность и способность более быстро приспосабливаться к новым условиям работы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980440" y="4729393"/>
        <a:ext cx="3464444" cy="1390950"/>
      </dsp:txXfrm>
    </dsp:sp>
    <dsp:sp modelId="{CF158C1C-8C6A-43A7-970E-E4B01D3EA1BA}">
      <dsp:nvSpPr>
        <dsp:cNvPr id="0" name=""/>
        <dsp:cNvSpPr/>
      </dsp:nvSpPr>
      <dsp:spPr>
        <a:xfrm>
          <a:off x="4320568" y="0"/>
          <a:ext cx="1318713" cy="765391"/>
        </a:xfrm>
        <a:prstGeom prst="ellipse">
          <a:avLst/>
        </a:prstGeom>
        <a:solidFill>
          <a:srgbClr val="99FF99"/>
        </a:solidFill>
        <a:ln w="42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>
              <a:solidFill>
                <a:srgbClr val="C00000"/>
              </a:solidFill>
            </a:rPr>
            <a:t>+</a:t>
          </a:r>
          <a:endParaRPr lang="ru-RU" sz="6000" b="1" kern="1200" dirty="0">
            <a:solidFill>
              <a:srgbClr val="C00000"/>
            </a:solidFill>
          </a:endParaRPr>
        </a:p>
      </dsp:txBody>
      <dsp:txXfrm>
        <a:off x="4320568" y="0"/>
        <a:ext cx="1318713" cy="765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tudent/ekonomicheskaya-teoriya/bezrabotica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ase.consultant.ru/cons/cgi/online.cgi?req=doc;base=LAW;n=12250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3168352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БЕЗРАБОТИЦА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Изображение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573016"/>
            <a:ext cx="5184576" cy="28584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99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051680" y="5409254"/>
            <a:ext cx="7092321" cy="728655"/>
          </a:xfrm>
          <a:prstGeom prst="rect">
            <a:avLst/>
          </a:prstGeom>
          <a:scene3d>
            <a:camera prst="orthographicFront">
              <a:rot lat="19399701" lon="19411746" rev="2888307"/>
            </a:camera>
            <a:lightRig rig="threePt" dir="t"/>
          </a:scene3d>
        </p:spPr>
        <p:txBody>
          <a:bodyPr anchor="ctr">
            <a:noAutofit/>
            <a:scene3d>
              <a:camera prst="isometricTopUp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САМОСТОЯТЕЛЬНАЯ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"/>
            <a:ext cx="2771771" cy="1088702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Энциклопедия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экономиста: </a:t>
            </a:r>
          </a:p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  <a:hlinkClick r:id="rId3"/>
              </a:rPr>
              <a:t>www.grandars.ru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05265"/>
            <a:ext cx="9144000" cy="720080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БЕЗРАБОТИЦА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5400600"/>
          </a:xfrm>
        </p:spPr>
        <p:txBody>
          <a:bodyPr anchor="ctr"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ru-RU" sz="3200" dirty="0" smtClean="0"/>
              <a:t>– это социально-экономическая ситуация, при которой часть экономически активного, трудоспособного населения не занята в производстве товаров и услуг.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31472" y="548633"/>
            <a:ext cx="360045" cy="5769298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sz="1900" b="1" dirty="0" smtClean="0"/>
              <a:t>НАСЕЛЕНИЕ СТРАНЫ</a:t>
            </a:r>
            <a:endParaRPr lang="ru-RU" sz="19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91518" y="548631"/>
            <a:ext cx="3060391" cy="1440184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dirty="0" smtClean="0"/>
              <a:t>НЕТРУДОСПОСОБНОЕ НАСЕЛЕНИЕ</a:t>
            </a:r>
          </a:p>
          <a:p>
            <a:pPr algn="ctr"/>
            <a:r>
              <a:rPr lang="ru-RU" sz="1400" b="1" dirty="0" smtClean="0"/>
              <a:t>Пенсионеры, дети, инвалиды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91518" y="1988816"/>
            <a:ext cx="3060391" cy="4329115"/>
          </a:xfrm>
          <a:prstGeom prst="rect">
            <a:avLst/>
          </a:prstGeom>
          <a:solidFill>
            <a:srgbClr val="00B050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ТРУДОСПОСОБНОЕ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НАСЕЛЕНИЕ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51907" y="1988816"/>
            <a:ext cx="4860623" cy="18002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dirty="0" smtClean="0"/>
              <a:t>НЕ ЗАНЯТЫЕ В ОБЩЕСТВЕННОМ ПРОИЗВОДСТВЕ</a:t>
            </a:r>
          </a:p>
          <a:p>
            <a:pPr algn="ctr"/>
            <a:r>
              <a:rPr lang="ru-RU" sz="1400" b="1" dirty="0" smtClean="0"/>
              <a:t>Военнослужащие, учащиеся, домашние хозяйки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51907" y="3789047"/>
            <a:ext cx="2340300" cy="2528885"/>
          </a:xfrm>
          <a:prstGeom prst="rect">
            <a:avLst/>
          </a:prstGeom>
          <a:solidFill>
            <a:srgbClr val="FF0000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000" b="1" dirty="0" smtClean="0"/>
              <a:t>РАБОЧАЯ СИЛА</a:t>
            </a:r>
          </a:p>
          <a:p>
            <a:pPr algn="ctr"/>
            <a:r>
              <a:rPr lang="ru-RU" sz="1600" b="1" dirty="0" smtClean="0"/>
              <a:t>(экономически активное население)</a:t>
            </a:r>
            <a:endParaRPr lang="ru-RU" sz="1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92207" y="3789046"/>
            <a:ext cx="2520323" cy="1260162"/>
          </a:xfrm>
          <a:prstGeom prst="rect">
            <a:avLst/>
          </a:prstGeom>
          <a:solidFill>
            <a:srgbClr val="99FF66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/>
              <a:t>РАБОТАЮЩИЕ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92207" y="5049208"/>
            <a:ext cx="2520323" cy="1268723"/>
          </a:xfrm>
          <a:prstGeom prst="rect">
            <a:avLst/>
          </a:prstGeom>
          <a:solidFill>
            <a:srgbClr val="CC3399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/>
              <a:t>БЕЗРАБОТНЫЕ</a:t>
            </a:r>
            <a:endParaRPr lang="ru-RU" sz="2000" b="1" dirty="0"/>
          </a:p>
        </p:txBody>
      </p:sp>
      <p:pic>
        <p:nvPicPr>
          <p:cNvPr id="17" name="Рисунок 16" descr="Изображение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587" y="3429001"/>
            <a:ext cx="1980253" cy="14401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5544616"/>
          </a:xfrm>
        </p:spPr>
        <p:txBody>
          <a:bodyPr anchor="ctr">
            <a:noAutofit/>
          </a:bodyPr>
          <a:lstStyle/>
          <a:p>
            <a:pPr fontAlgn="t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сила</a:t>
            </a:r>
            <a:r>
              <a:rPr lang="ru-RU" sz="3200" dirty="0" smtClean="0"/>
              <a:t> – это состав занятых и безработных.</a:t>
            </a:r>
          </a:p>
          <a:p>
            <a:pPr fontAlgn="t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Трудоспособное население</a:t>
            </a:r>
            <a:r>
              <a:rPr lang="ru-RU" sz="3200" dirty="0" smtClean="0"/>
              <a:t> – часть населения, которая по возрасту и по состоянию здоровья способны работать.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Безработные</a:t>
            </a:r>
            <a:r>
              <a:rPr lang="ru-RU" sz="3200" dirty="0" smtClean="0"/>
              <a:t> – лица трудоспособного возраста, которые на данный момент не имеют работы, но ведут её активный поиск.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5544616"/>
          </a:xfrm>
        </p:spPr>
        <p:txBody>
          <a:bodyPr anchor="ctr">
            <a:noAutofit/>
          </a:bodyPr>
          <a:lstStyle/>
          <a:p>
            <a:pPr fontAlgn="t">
              <a:lnSpc>
                <a:spcPct val="110000"/>
              </a:lnSpc>
            </a:pPr>
            <a:r>
              <a:rPr lang="ru-RU" sz="2000" b="1" spc="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Занятость</a:t>
            </a:r>
            <a:r>
              <a:rPr lang="ru-RU" sz="2000" b="1" spc="300" dirty="0" smtClean="0"/>
              <a:t> – это деятельность граждан, связанная с удовлетворением личных и общественных потребностей, не противоречащая законодательству Российской Федерации и приносящая, как правило, им заработок, трудовой доход.</a:t>
            </a:r>
          </a:p>
          <a:p>
            <a:pPr fontAlgn="t">
              <a:lnSpc>
                <a:spcPct val="110000"/>
              </a:lnSpc>
            </a:pPr>
            <a:r>
              <a:rPr lang="ru-RU" sz="2000" b="1" spc="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Подходящая работа</a:t>
            </a:r>
            <a:r>
              <a:rPr lang="ru-RU" sz="2000" b="1" spc="300" dirty="0" smtClean="0"/>
              <a:t> – это работа, которая соответствует профессиональной пригодности работника с учётом уровня его профессиональной подготовки, условиям последнего места работы, состоянию здоровья, транспортной доступности рабочего места.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5949280"/>
            <a:ext cx="9144000" cy="540111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ru-RU" b="1" i="0" u="none" strike="noStrike" kern="1200" cap="none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КонсультантПлюс – правовая поддержка</a:t>
            </a:r>
            <a:r>
              <a:rPr kumimoji="0" lang="ru-RU" b="1" i="0" u="none" strike="noStrike" kern="1200" cap="none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lvl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  <a:hlinkClick r:id="rId2"/>
              </a:rPr>
              <a:t>http://www.consultant.ru</a:t>
            </a:r>
            <a:endParaRPr kumimoji="0" lang="ru-RU" b="1" i="0" u="none" strike="noStrike" kern="1200" cap="none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31471" y="548633"/>
          <a:ext cx="8281059" cy="5760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31471" y="368610"/>
          <a:ext cx="8281059" cy="6120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251450" y="4689162"/>
            <a:ext cx="4500575" cy="18002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ВИДЫ БЕЗРАБОТИЦЫ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3068955"/>
            <a:ext cx="9144000" cy="3789046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МОЛОДЕЖЬ НА СОВРЕМЕННОМ РЫНКЕ ТРУДА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Изображение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679" y="548633"/>
            <a:ext cx="5040644" cy="378048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448" y="368610"/>
          <a:ext cx="8641104" cy="6120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291</TotalTime>
  <Words>378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БЕЗРАБОТИЦА</vt:lpstr>
      <vt:lpstr>БЕЗРАБОТИЦА</vt:lpstr>
      <vt:lpstr>Слайд 3</vt:lpstr>
      <vt:lpstr>Слайд 4</vt:lpstr>
      <vt:lpstr>Слайд 5</vt:lpstr>
      <vt:lpstr>Слайд 6</vt:lpstr>
      <vt:lpstr>Слайд 7</vt:lpstr>
      <vt:lpstr>МОЛОДЕЖЬ НА СОВРЕМЕННОМ РЫНКЕ ТРУДА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БЕЗРАБОТИЦА</dc:title>
  <dc:creator>Александра</dc:creator>
  <cp:lastModifiedBy>User</cp:lastModifiedBy>
  <cp:revision>1</cp:revision>
  <dcterms:created xsi:type="dcterms:W3CDTF">2012-06-05T15:58:26Z</dcterms:created>
  <dcterms:modified xsi:type="dcterms:W3CDTF">2012-11-18T15:46:50Z</dcterms:modified>
</cp:coreProperties>
</file>