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8" r:id="rId3"/>
    <p:sldId id="259" r:id="rId4"/>
    <p:sldId id="260" r:id="rId5"/>
    <p:sldId id="273" r:id="rId6"/>
    <p:sldId id="265" r:id="rId7"/>
    <p:sldId id="262" r:id="rId8"/>
    <p:sldId id="274" r:id="rId9"/>
    <p:sldId id="263" r:id="rId10"/>
    <p:sldId id="267" r:id="rId11"/>
    <p:sldId id="268" r:id="rId12"/>
    <p:sldId id="269" r:id="rId13"/>
    <p:sldId id="270" r:id="rId14"/>
    <p:sldId id="275" r:id="rId15"/>
    <p:sldId id="271" r:id="rId16"/>
    <p:sldId id="264" r:id="rId17"/>
    <p:sldId id="272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660"/>
  </p:normalViewPr>
  <p:slideViewPr>
    <p:cSldViewPr>
      <p:cViewPr>
        <p:scale>
          <a:sx n="100" d="100"/>
          <a:sy n="100" d="100"/>
        </p:scale>
        <p:origin x="-270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047281-ED34-4976-AFB9-A43051DA9923}" type="doc">
      <dgm:prSet loTypeId="urn:microsoft.com/office/officeart/2005/8/layout/matrix1" loCatId="matrix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4A63C55-E378-4DBA-98C6-18BAF98EA2D8}">
      <dgm:prSet phldrT="[Текст]" custT="1"/>
      <dgm:spPr/>
      <dgm:t>
        <a:bodyPr/>
        <a:lstStyle/>
        <a:p>
          <a:r>
            <a:rPr lang="ru-RU" sz="3200" b="1" spc="300" dirty="0"/>
            <a:t>ГОРЯЧИЙ ЦЕХ</a:t>
          </a:r>
        </a:p>
      </dgm:t>
    </dgm:pt>
    <dgm:pt modelId="{8C2FD165-4A28-4C27-B96A-7CF0ADBCE02E}" type="parTrans" cxnId="{C2D9A8E7-11C6-4F53-8363-E22996E74562}">
      <dgm:prSet/>
      <dgm:spPr/>
      <dgm:t>
        <a:bodyPr/>
        <a:lstStyle/>
        <a:p>
          <a:endParaRPr lang="ru-RU"/>
        </a:p>
      </dgm:t>
    </dgm:pt>
    <dgm:pt modelId="{2FB58948-44C1-4960-9C4A-89990F7E34CA}" type="sibTrans" cxnId="{C2D9A8E7-11C6-4F53-8363-E22996E74562}">
      <dgm:prSet/>
      <dgm:spPr/>
      <dgm:t>
        <a:bodyPr/>
        <a:lstStyle/>
        <a:p>
          <a:endParaRPr lang="ru-RU"/>
        </a:p>
      </dgm:t>
    </dgm:pt>
    <dgm:pt modelId="{A1D324DA-7C6E-4722-AF71-D611957957E3}">
      <dgm:prSet phldrT="[Текст]" custT="1"/>
      <dgm:spPr/>
      <dgm:t>
        <a:bodyPr/>
        <a:lstStyle/>
        <a:p>
          <a:pPr algn="ctr"/>
          <a:endParaRPr lang="ru-RU" sz="1600" b="1" dirty="0"/>
        </a:p>
        <a:p>
          <a:pPr algn="ctr"/>
          <a:endParaRPr lang="ru-RU" sz="1600" b="1" dirty="0"/>
        </a:p>
        <a:p>
          <a:pPr algn="l"/>
          <a:r>
            <a:rPr lang="ru-RU" sz="20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ДОВОДЯТ ДО ГОТОВНОСТИ СЫРЬЁ  И </a:t>
          </a:r>
          <a:r>
            <a:rPr lang="ru-RU" sz="2000" b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П/Ф </a:t>
          </a:r>
        </a:p>
        <a:p>
          <a:pPr algn="l"/>
          <a:r>
            <a:rPr lang="ru-RU" sz="2000" b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(ПРОВОДЯТ ТЕПЛОВУЮ ОБРАБОТКУ ПРОДУКТОВ)</a:t>
          </a:r>
          <a:endParaRPr lang="ru-RU" sz="2000" b="1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/>
          <a:endParaRPr lang="ru-RU" sz="1600" b="1" dirty="0"/>
        </a:p>
      </dgm:t>
    </dgm:pt>
    <dgm:pt modelId="{90911B08-EB53-4BF4-A9F8-0BEE1678327D}" type="parTrans" cxnId="{ED23620D-E641-4204-9A67-4E534D32AFF3}">
      <dgm:prSet/>
      <dgm:spPr/>
      <dgm:t>
        <a:bodyPr/>
        <a:lstStyle/>
        <a:p>
          <a:endParaRPr lang="ru-RU"/>
        </a:p>
      </dgm:t>
    </dgm:pt>
    <dgm:pt modelId="{A147E017-5024-401C-B173-F2A6EE2BA996}" type="sibTrans" cxnId="{ED23620D-E641-4204-9A67-4E534D32AFF3}">
      <dgm:prSet/>
      <dgm:spPr/>
      <dgm:t>
        <a:bodyPr/>
        <a:lstStyle/>
        <a:p>
          <a:endParaRPr lang="ru-RU"/>
        </a:p>
      </dgm:t>
    </dgm:pt>
    <dgm:pt modelId="{F9D6B3C6-5E3C-488A-B019-019852E31D9D}">
      <dgm:prSet phldrT="[Текст]" custT="1"/>
      <dgm:spPr/>
      <dgm:t>
        <a:bodyPr/>
        <a:lstStyle/>
        <a:p>
          <a:pPr algn="ctr"/>
          <a:endParaRPr lang="ru-RU" sz="1600" b="1" dirty="0"/>
        </a:p>
        <a:p>
          <a:pPr algn="r"/>
          <a:r>
            <a:rPr lang="ru-RU" sz="24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ГОТОВЯТ СУПЫ, СОУСЫ, ГАРНИРЫ, ВТОРЫЕ БЛЮДА, ГОРЯЧИЕ НАПИТКИ</a:t>
          </a:r>
        </a:p>
      </dgm:t>
    </dgm:pt>
    <dgm:pt modelId="{0D04FE15-9591-42F4-9AE7-06F2FC82D4A3}" type="parTrans" cxnId="{205DDFEC-F3F8-46FA-AFB0-6DA53FE193DB}">
      <dgm:prSet/>
      <dgm:spPr/>
      <dgm:t>
        <a:bodyPr/>
        <a:lstStyle/>
        <a:p>
          <a:endParaRPr lang="ru-RU"/>
        </a:p>
      </dgm:t>
    </dgm:pt>
    <dgm:pt modelId="{36BE2618-A4A6-4E3B-8F1E-21258F9F7E44}" type="sibTrans" cxnId="{205DDFEC-F3F8-46FA-AFB0-6DA53FE193DB}">
      <dgm:prSet/>
      <dgm:spPr/>
      <dgm:t>
        <a:bodyPr/>
        <a:lstStyle/>
        <a:p>
          <a:endParaRPr lang="ru-RU"/>
        </a:p>
      </dgm:t>
    </dgm:pt>
    <dgm:pt modelId="{52A0B470-1BEE-4604-AA11-0FD245A899B3}">
      <dgm:prSet phldrT="[Текст]" custT="1"/>
      <dgm:spPr/>
      <dgm:t>
        <a:bodyPr/>
        <a:lstStyle/>
        <a:p>
          <a:pPr algn="l"/>
          <a:r>
            <a:rPr lang="ru-RU" sz="2000" b="1" spc="300" dirty="0"/>
            <a:t>ОБРАБАТЫВАЮТ (ОТВАРИВАЮТ ИЛИ ОБЖАРИВАЮТ) СЫРЬЁ ДЛЯ ПОСЛЕДУЮЩЕГО ПРИГОТОВЛЕНИЯ ХОЛОДНЫХ И СЛАДКИХ БЛЮД В ХОЛОДНОМ ЦЕХЕ</a:t>
          </a:r>
        </a:p>
      </dgm:t>
    </dgm:pt>
    <dgm:pt modelId="{14AED571-FC8A-4F06-802B-B7E03DAA685B}" type="parTrans" cxnId="{788884A7-7C94-4640-80D3-F0C3DCD62FA2}">
      <dgm:prSet/>
      <dgm:spPr/>
      <dgm:t>
        <a:bodyPr/>
        <a:lstStyle/>
        <a:p>
          <a:endParaRPr lang="ru-RU"/>
        </a:p>
      </dgm:t>
    </dgm:pt>
    <dgm:pt modelId="{12D61FDD-CDDC-40C7-B351-662E8FF3CBC5}" type="sibTrans" cxnId="{788884A7-7C94-4640-80D3-F0C3DCD62FA2}">
      <dgm:prSet/>
      <dgm:spPr/>
      <dgm:t>
        <a:bodyPr/>
        <a:lstStyle/>
        <a:p>
          <a:endParaRPr lang="ru-RU"/>
        </a:p>
      </dgm:t>
    </dgm:pt>
    <dgm:pt modelId="{B664AA33-A89C-42EF-84A0-FDF660CF3D75}">
      <dgm:prSet phldrT="[Текст]" custT="1"/>
      <dgm:spPr/>
      <dgm:t>
        <a:bodyPr/>
        <a:lstStyle/>
        <a:p>
          <a:pPr algn="r"/>
          <a:r>
            <a:rPr lang="ru-RU" sz="24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ВЫПЕКАЮТ МУЧНЫЕ КУЛИНАРНЫЕ ИЗДЕЛИЯ (ПИРОЖКИ, </a:t>
          </a:r>
          <a:r>
            <a:rPr lang="ru-RU" sz="2400" b="1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РАСТЕГАИ), </a:t>
          </a:r>
          <a:r>
            <a:rPr lang="ru-RU" sz="24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ИСПОЛЬЗУЕМЫЕ КАК ГАРНИР К ПЕРВЫМ БЛЮДАМ</a:t>
          </a:r>
        </a:p>
      </dgm:t>
    </dgm:pt>
    <dgm:pt modelId="{4D958C91-56FE-48A5-958F-D728736DAF7D}" type="parTrans" cxnId="{6806182F-5011-48BA-9F9B-069B48E3BF12}">
      <dgm:prSet/>
      <dgm:spPr/>
      <dgm:t>
        <a:bodyPr/>
        <a:lstStyle/>
        <a:p>
          <a:endParaRPr lang="ru-RU"/>
        </a:p>
      </dgm:t>
    </dgm:pt>
    <dgm:pt modelId="{86D8B810-A530-4D1A-B372-08BBDD0483A6}" type="sibTrans" cxnId="{6806182F-5011-48BA-9F9B-069B48E3BF12}">
      <dgm:prSet/>
      <dgm:spPr/>
      <dgm:t>
        <a:bodyPr/>
        <a:lstStyle/>
        <a:p>
          <a:endParaRPr lang="ru-RU"/>
        </a:p>
      </dgm:t>
    </dgm:pt>
    <dgm:pt modelId="{1EA0AEE8-545E-4DF6-A79C-70CC45F15AD3}" type="pres">
      <dgm:prSet presAssocID="{BA047281-ED34-4976-AFB9-A43051DA9923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EB9845-282A-4E00-826C-A54D556356A0}" type="pres">
      <dgm:prSet presAssocID="{BA047281-ED34-4976-AFB9-A43051DA9923}" presName="matrix" presStyleCnt="0"/>
      <dgm:spPr/>
      <dgm:t>
        <a:bodyPr/>
        <a:lstStyle/>
        <a:p>
          <a:endParaRPr lang="ru-RU"/>
        </a:p>
      </dgm:t>
    </dgm:pt>
    <dgm:pt modelId="{34D00738-B00E-4523-B994-6EBEAEFE9ADA}" type="pres">
      <dgm:prSet presAssocID="{BA047281-ED34-4976-AFB9-A43051DA9923}" presName="tile1" presStyleLbl="node1" presStyleIdx="0" presStyleCnt="4"/>
      <dgm:spPr/>
      <dgm:t>
        <a:bodyPr/>
        <a:lstStyle/>
        <a:p>
          <a:endParaRPr lang="ru-RU"/>
        </a:p>
      </dgm:t>
    </dgm:pt>
    <dgm:pt modelId="{27354F8D-8F50-4F49-98E1-26BCB9BA77F3}" type="pres">
      <dgm:prSet presAssocID="{BA047281-ED34-4976-AFB9-A43051DA992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58DBA2-DC86-4D11-A38C-43EB8EAD1BAE}" type="pres">
      <dgm:prSet presAssocID="{BA047281-ED34-4976-AFB9-A43051DA9923}" presName="tile2" presStyleLbl="node1" presStyleIdx="1" presStyleCnt="4" custLinFactNeighborX="68"/>
      <dgm:spPr/>
      <dgm:t>
        <a:bodyPr/>
        <a:lstStyle/>
        <a:p>
          <a:endParaRPr lang="ru-RU"/>
        </a:p>
      </dgm:t>
    </dgm:pt>
    <dgm:pt modelId="{26DD928F-AB86-48A2-9231-FAF425A650A8}" type="pres">
      <dgm:prSet presAssocID="{BA047281-ED34-4976-AFB9-A43051DA992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063E99-63AE-47C6-97DE-6262423BEE0C}" type="pres">
      <dgm:prSet presAssocID="{BA047281-ED34-4976-AFB9-A43051DA9923}" presName="tile3" presStyleLbl="node1" presStyleIdx="2" presStyleCnt="4" custLinFactNeighborX="0"/>
      <dgm:spPr/>
      <dgm:t>
        <a:bodyPr/>
        <a:lstStyle/>
        <a:p>
          <a:endParaRPr lang="ru-RU"/>
        </a:p>
      </dgm:t>
    </dgm:pt>
    <dgm:pt modelId="{058EA569-D5A4-418F-BA00-BBDBDB569839}" type="pres">
      <dgm:prSet presAssocID="{BA047281-ED34-4976-AFB9-A43051DA992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05F554-C88B-4F8E-AA05-EB8699382BD9}" type="pres">
      <dgm:prSet presAssocID="{BA047281-ED34-4976-AFB9-A43051DA9923}" presName="tile4" presStyleLbl="node1" presStyleIdx="3" presStyleCnt="4" custLinFactNeighborX="68"/>
      <dgm:spPr/>
      <dgm:t>
        <a:bodyPr/>
        <a:lstStyle/>
        <a:p>
          <a:endParaRPr lang="ru-RU"/>
        </a:p>
      </dgm:t>
    </dgm:pt>
    <dgm:pt modelId="{11A2D990-EE87-40C0-B4FB-194F961229A2}" type="pres">
      <dgm:prSet presAssocID="{BA047281-ED34-4976-AFB9-A43051DA992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97E209-A307-4323-AAD2-E37116AC608F}" type="pres">
      <dgm:prSet presAssocID="{BA047281-ED34-4976-AFB9-A43051DA9923}" presName="centerTile" presStyleLbl="fgShp" presStyleIdx="0" presStyleCnt="1" custScaleX="109997" custScaleY="80743" custLinFactNeighborX="126" custLinFactNeighborY="162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ED23620D-E641-4204-9A67-4E534D32AFF3}" srcId="{A4A63C55-E378-4DBA-98C6-18BAF98EA2D8}" destId="{A1D324DA-7C6E-4722-AF71-D611957957E3}" srcOrd="0" destOrd="0" parTransId="{90911B08-EB53-4BF4-A9F8-0BEE1678327D}" sibTransId="{A147E017-5024-401C-B173-F2A6EE2BA996}"/>
    <dgm:cxn modelId="{A067365E-19ED-42BE-A45C-6D02DE1C3805}" type="presOf" srcId="{A1D324DA-7C6E-4722-AF71-D611957957E3}" destId="{34D00738-B00E-4523-B994-6EBEAEFE9ADA}" srcOrd="0" destOrd="0" presId="urn:microsoft.com/office/officeart/2005/8/layout/matrix1"/>
    <dgm:cxn modelId="{3CC3ECE7-1118-4FD9-B1B2-2445546CB9C4}" type="presOf" srcId="{F9D6B3C6-5E3C-488A-B019-019852E31D9D}" destId="{26DD928F-AB86-48A2-9231-FAF425A650A8}" srcOrd="1" destOrd="0" presId="urn:microsoft.com/office/officeart/2005/8/layout/matrix1"/>
    <dgm:cxn modelId="{6806182F-5011-48BA-9F9B-069B48E3BF12}" srcId="{A4A63C55-E378-4DBA-98C6-18BAF98EA2D8}" destId="{B664AA33-A89C-42EF-84A0-FDF660CF3D75}" srcOrd="3" destOrd="0" parTransId="{4D958C91-56FE-48A5-958F-D728736DAF7D}" sibTransId="{86D8B810-A530-4D1A-B372-08BBDD0483A6}"/>
    <dgm:cxn modelId="{15FB27DE-FD47-4A45-BFC5-4559A717937E}" type="presOf" srcId="{A1D324DA-7C6E-4722-AF71-D611957957E3}" destId="{27354F8D-8F50-4F49-98E1-26BCB9BA77F3}" srcOrd="1" destOrd="0" presId="urn:microsoft.com/office/officeart/2005/8/layout/matrix1"/>
    <dgm:cxn modelId="{97F3965B-EA3A-45BA-83B3-9BE98D02DDDE}" type="presOf" srcId="{52A0B470-1BEE-4604-AA11-0FD245A899B3}" destId="{4B063E99-63AE-47C6-97DE-6262423BEE0C}" srcOrd="0" destOrd="0" presId="urn:microsoft.com/office/officeart/2005/8/layout/matrix1"/>
    <dgm:cxn modelId="{205DDFEC-F3F8-46FA-AFB0-6DA53FE193DB}" srcId="{A4A63C55-E378-4DBA-98C6-18BAF98EA2D8}" destId="{F9D6B3C6-5E3C-488A-B019-019852E31D9D}" srcOrd="1" destOrd="0" parTransId="{0D04FE15-9591-42F4-9AE7-06F2FC82D4A3}" sibTransId="{36BE2618-A4A6-4E3B-8F1E-21258F9F7E44}"/>
    <dgm:cxn modelId="{C2D9A8E7-11C6-4F53-8363-E22996E74562}" srcId="{BA047281-ED34-4976-AFB9-A43051DA9923}" destId="{A4A63C55-E378-4DBA-98C6-18BAF98EA2D8}" srcOrd="0" destOrd="0" parTransId="{8C2FD165-4A28-4C27-B96A-7CF0ADBCE02E}" sibTransId="{2FB58948-44C1-4960-9C4A-89990F7E34CA}"/>
    <dgm:cxn modelId="{9F54B37E-5F07-4B76-A44C-DF60278F076B}" type="presOf" srcId="{B664AA33-A89C-42EF-84A0-FDF660CF3D75}" destId="{11A2D990-EE87-40C0-B4FB-194F961229A2}" srcOrd="1" destOrd="0" presId="urn:microsoft.com/office/officeart/2005/8/layout/matrix1"/>
    <dgm:cxn modelId="{788884A7-7C94-4640-80D3-F0C3DCD62FA2}" srcId="{A4A63C55-E378-4DBA-98C6-18BAF98EA2D8}" destId="{52A0B470-1BEE-4604-AA11-0FD245A899B3}" srcOrd="2" destOrd="0" parTransId="{14AED571-FC8A-4F06-802B-B7E03DAA685B}" sibTransId="{12D61FDD-CDDC-40C7-B351-662E8FF3CBC5}"/>
    <dgm:cxn modelId="{783AE382-9966-4DE7-9AC7-D5E6B1BB7C9B}" type="presOf" srcId="{52A0B470-1BEE-4604-AA11-0FD245A899B3}" destId="{058EA569-D5A4-418F-BA00-BBDBDB569839}" srcOrd="1" destOrd="0" presId="urn:microsoft.com/office/officeart/2005/8/layout/matrix1"/>
    <dgm:cxn modelId="{E410F221-1CE5-41E6-80DD-05C2FB07896E}" type="presOf" srcId="{F9D6B3C6-5E3C-488A-B019-019852E31D9D}" destId="{BB58DBA2-DC86-4D11-A38C-43EB8EAD1BAE}" srcOrd="0" destOrd="0" presId="urn:microsoft.com/office/officeart/2005/8/layout/matrix1"/>
    <dgm:cxn modelId="{969FDA0F-D065-4B96-8B09-20A797F6BBA8}" type="presOf" srcId="{A4A63C55-E378-4DBA-98C6-18BAF98EA2D8}" destId="{E797E209-A307-4323-AAD2-E37116AC608F}" srcOrd="0" destOrd="0" presId="urn:microsoft.com/office/officeart/2005/8/layout/matrix1"/>
    <dgm:cxn modelId="{05435CD4-9D57-4A8C-B5B5-DD5D1A353FD4}" type="presOf" srcId="{B664AA33-A89C-42EF-84A0-FDF660CF3D75}" destId="{C105F554-C88B-4F8E-AA05-EB8699382BD9}" srcOrd="0" destOrd="0" presId="urn:microsoft.com/office/officeart/2005/8/layout/matrix1"/>
    <dgm:cxn modelId="{B25FF0D8-66E3-4E28-B020-7884FB0F0139}" type="presOf" srcId="{BA047281-ED34-4976-AFB9-A43051DA9923}" destId="{1EA0AEE8-545E-4DF6-A79C-70CC45F15AD3}" srcOrd="0" destOrd="0" presId="urn:microsoft.com/office/officeart/2005/8/layout/matrix1"/>
    <dgm:cxn modelId="{6FDEE1EC-205B-4392-9DA6-269D24228A09}" type="presParOf" srcId="{1EA0AEE8-545E-4DF6-A79C-70CC45F15AD3}" destId="{43EB9845-282A-4E00-826C-A54D556356A0}" srcOrd="0" destOrd="0" presId="urn:microsoft.com/office/officeart/2005/8/layout/matrix1"/>
    <dgm:cxn modelId="{C54FF137-6D41-4CBD-992F-81B27DBC4F7B}" type="presParOf" srcId="{43EB9845-282A-4E00-826C-A54D556356A0}" destId="{34D00738-B00E-4523-B994-6EBEAEFE9ADA}" srcOrd="0" destOrd="0" presId="urn:microsoft.com/office/officeart/2005/8/layout/matrix1"/>
    <dgm:cxn modelId="{FA532323-2BA6-4380-9E31-4A22D10B98A6}" type="presParOf" srcId="{43EB9845-282A-4E00-826C-A54D556356A0}" destId="{27354F8D-8F50-4F49-98E1-26BCB9BA77F3}" srcOrd="1" destOrd="0" presId="urn:microsoft.com/office/officeart/2005/8/layout/matrix1"/>
    <dgm:cxn modelId="{92188896-DF79-4107-BE42-863536595405}" type="presParOf" srcId="{43EB9845-282A-4E00-826C-A54D556356A0}" destId="{BB58DBA2-DC86-4D11-A38C-43EB8EAD1BAE}" srcOrd="2" destOrd="0" presId="urn:microsoft.com/office/officeart/2005/8/layout/matrix1"/>
    <dgm:cxn modelId="{86B5EB7D-04AD-4628-B5F8-8ECC4DA5278B}" type="presParOf" srcId="{43EB9845-282A-4E00-826C-A54D556356A0}" destId="{26DD928F-AB86-48A2-9231-FAF425A650A8}" srcOrd="3" destOrd="0" presId="urn:microsoft.com/office/officeart/2005/8/layout/matrix1"/>
    <dgm:cxn modelId="{1AA3440B-236B-4D2B-A7E9-01D02ED6F4AB}" type="presParOf" srcId="{43EB9845-282A-4E00-826C-A54D556356A0}" destId="{4B063E99-63AE-47C6-97DE-6262423BEE0C}" srcOrd="4" destOrd="0" presId="urn:microsoft.com/office/officeart/2005/8/layout/matrix1"/>
    <dgm:cxn modelId="{D7F83D51-0007-4A2F-AF54-6A847C4E19CC}" type="presParOf" srcId="{43EB9845-282A-4E00-826C-A54D556356A0}" destId="{058EA569-D5A4-418F-BA00-BBDBDB569839}" srcOrd="5" destOrd="0" presId="urn:microsoft.com/office/officeart/2005/8/layout/matrix1"/>
    <dgm:cxn modelId="{8C60D87F-9225-45DC-A88A-371233649E39}" type="presParOf" srcId="{43EB9845-282A-4E00-826C-A54D556356A0}" destId="{C105F554-C88B-4F8E-AA05-EB8699382BD9}" srcOrd="6" destOrd="0" presId="urn:microsoft.com/office/officeart/2005/8/layout/matrix1"/>
    <dgm:cxn modelId="{3C7217E3-29D6-42FE-A83B-2E67152CB1F0}" type="presParOf" srcId="{43EB9845-282A-4E00-826C-A54D556356A0}" destId="{11A2D990-EE87-40C0-B4FB-194F961229A2}" srcOrd="7" destOrd="0" presId="urn:microsoft.com/office/officeart/2005/8/layout/matrix1"/>
    <dgm:cxn modelId="{0EC13FD5-D40A-4461-BC3E-99555D1EEA4C}" type="presParOf" srcId="{1EA0AEE8-545E-4DF6-A79C-70CC45F15AD3}" destId="{E797E209-A307-4323-AAD2-E37116AC608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F37A42-C41B-4F5F-B9B5-93A4377329E5}" type="doc">
      <dgm:prSet loTypeId="urn:microsoft.com/office/officeart/2005/8/layout/radial5" loCatId="cycle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1F6C0C8C-C800-49E8-90C4-199376D00913}">
      <dgm:prSet phldrT="[Текст]"/>
      <dgm:spPr/>
      <dgm:t>
        <a:bodyPr/>
        <a:lstStyle/>
        <a:p>
          <a:r>
            <a:rPr lang="ru-RU" b="1"/>
            <a:t>ГОРЯЧИЙ ЦЕХ</a:t>
          </a:r>
        </a:p>
      </dgm:t>
    </dgm:pt>
    <dgm:pt modelId="{088B19BF-7121-43F9-BCC5-D47A0288B649}" type="parTrans" cxnId="{83F22EBB-6A34-4250-A8E8-0D35D674764D}">
      <dgm:prSet/>
      <dgm:spPr/>
      <dgm:t>
        <a:bodyPr/>
        <a:lstStyle/>
        <a:p>
          <a:endParaRPr lang="ru-RU"/>
        </a:p>
      </dgm:t>
    </dgm:pt>
    <dgm:pt modelId="{1C5D8868-16F3-4AA8-8711-44DB94706700}" type="sibTrans" cxnId="{83F22EBB-6A34-4250-A8E8-0D35D674764D}">
      <dgm:prSet/>
      <dgm:spPr/>
      <dgm:t>
        <a:bodyPr/>
        <a:lstStyle/>
        <a:p>
          <a:endParaRPr lang="ru-RU"/>
        </a:p>
      </dgm:t>
    </dgm:pt>
    <dgm:pt modelId="{8ABEB369-A074-4E86-BD0A-C9DBA4C1C18F}">
      <dgm:prSet phldrT="[Текст]"/>
      <dgm:spPr/>
      <dgm:t>
        <a:bodyPr/>
        <a:lstStyle/>
        <a:p>
          <a:r>
            <a:rPr lang="ru-RU" b="1"/>
            <a:t>РАЗДАЧА </a:t>
          </a:r>
        </a:p>
      </dgm:t>
    </dgm:pt>
    <dgm:pt modelId="{85E450F2-D540-412C-8187-6C8106EF934B}" type="parTrans" cxnId="{338AC709-B930-451F-AB8D-DF2314308D86}">
      <dgm:prSet/>
      <dgm:spPr/>
      <dgm:t>
        <a:bodyPr/>
        <a:lstStyle/>
        <a:p>
          <a:endParaRPr lang="ru-RU"/>
        </a:p>
      </dgm:t>
    </dgm:pt>
    <dgm:pt modelId="{1E113765-9B05-4CB1-BDAD-6704CB6A14FD}" type="sibTrans" cxnId="{338AC709-B930-451F-AB8D-DF2314308D86}">
      <dgm:prSet/>
      <dgm:spPr/>
      <dgm:t>
        <a:bodyPr/>
        <a:lstStyle/>
        <a:p>
          <a:endParaRPr lang="ru-RU"/>
        </a:p>
      </dgm:t>
    </dgm:pt>
    <dgm:pt modelId="{54A7D8CD-3FC1-478E-B93A-B4D088B8D48E}">
      <dgm:prSet phldrT="[Текст]"/>
      <dgm:spPr/>
      <dgm:t>
        <a:bodyPr/>
        <a:lstStyle/>
        <a:p>
          <a:r>
            <a:rPr lang="ru-RU" b="1"/>
            <a:t>МОЕЧНЫЕ КУХОННОЙ   ПОСУДЫ</a:t>
          </a:r>
        </a:p>
      </dgm:t>
    </dgm:pt>
    <dgm:pt modelId="{B2BAFE91-A985-41CB-B1C2-3D863E239474}" type="parTrans" cxnId="{DC4B654E-362D-418A-B724-3D7CEFB55018}">
      <dgm:prSet/>
      <dgm:spPr/>
      <dgm:t>
        <a:bodyPr/>
        <a:lstStyle/>
        <a:p>
          <a:endParaRPr lang="ru-RU"/>
        </a:p>
      </dgm:t>
    </dgm:pt>
    <dgm:pt modelId="{28FEBF06-193B-40AB-99FE-BB70049D0953}" type="sibTrans" cxnId="{DC4B654E-362D-418A-B724-3D7CEFB55018}">
      <dgm:prSet/>
      <dgm:spPr/>
      <dgm:t>
        <a:bodyPr/>
        <a:lstStyle/>
        <a:p>
          <a:endParaRPr lang="ru-RU"/>
        </a:p>
      </dgm:t>
    </dgm:pt>
    <dgm:pt modelId="{F4D859E7-6CB6-4E63-AF89-1FB9DB7566F5}">
      <dgm:prSet phldrT="[Текст]"/>
      <dgm:spPr/>
      <dgm:t>
        <a:bodyPr/>
        <a:lstStyle/>
        <a:p>
          <a:r>
            <a:rPr lang="ru-RU" b="1"/>
            <a:t>КЛАДОВЫЕ И ХОЛОДИЛЬНЫЕ КАМЕРЫ</a:t>
          </a:r>
        </a:p>
      </dgm:t>
    </dgm:pt>
    <dgm:pt modelId="{EC933448-008E-48F2-852D-4690BEDA94C4}" type="parTrans" cxnId="{66027901-D313-4E54-B86A-A32E188CA557}">
      <dgm:prSet/>
      <dgm:spPr/>
      <dgm:t>
        <a:bodyPr/>
        <a:lstStyle/>
        <a:p>
          <a:endParaRPr lang="ru-RU"/>
        </a:p>
      </dgm:t>
    </dgm:pt>
    <dgm:pt modelId="{0B1592A8-AF88-4CF5-BE6C-B2898B0BB9FA}" type="sibTrans" cxnId="{66027901-D313-4E54-B86A-A32E188CA557}">
      <dgm:prSet/>
      <dgm:spPr/>
      <dgm:t>
        <a:bodyPr/>
        <a:lstStyle/>
        <a:p>
          <a:endParaRPr lang="ru-RU"/>
        </a:p>
      </dgm:t>
    </dgm:pt>
    <dgm:pt modelId="{7ED537B3-832C-4126-9CFB-0DCA1098AA82}">
      <dgm:prSet phldrT="[Текст]"/>
      <dgm:spPr/>
      <dgm:t>
        <a:bodyPr/>
        <a:lstStyle/>
        <a:p>
          <a:r>
            <a:rPr lang="ru-RU" b="1"/>
            <a:t>ХОЛОДНЫЙ ЦЕХ</a:t>
          </a:r>
        </a:p>
      </dgm:t>
    </dgm:pt>
    <dgm:pt modelId="{AEE943F1-EE3B-40B6-8A25-89A8D72C8790}" type="parTrans" cxnId="{407DF416-A883-4C6D-91C2-636731513DE5}">
      <dgm:prSet/>
      <dgm:spPr/>
      <dgm:t>
        <a:bodyPr/>
        <a:lstStyle/>
        <a:p>
          <a:endParaRPr lang="ru-RU"/>
        </a:p>
      </dgm:t>
    </dgm:pt>
    <dgm:pt modelId="{9201A12B-9A29-494C-A654-FE8296064507}" type="sibTrans" cxnId="{407DF416-A883-4C6D-91C2-636731513DE5}">
      <dgm:prSet/>
      <dgm:spPr/>
      <dgm:t>
        <a:bodyPr/>
        <a:lstStyle/>
        <a:p>
          <a:endParaRPr lang="ru-RU"/>
        </a:p>
      </dgm:t>
    </dgm:pt>
    <dgm:pt modelId="{24DD9D29-C8CA-44E4-BCB1-A543D253D306}">
      <dgm:prSet custT="1"/>
      <dgm:spPr/>
      <dgm:t>
        <a:bodyPr/>
        <a:lstStyle/>
        <a:p>
          <a:r>
            <a:rPr lang="ru-RU" sz="1400" b="1" dirty="0"/>
            <a:t>ЗАГОТОВОЧНЫЕ ЦЕХА</a:t>
          </a:r>
        </a:p>
      </dgm:t>
    </dgm:pt>
    <dgm:pt modelId="{A4B09E89-99FE-4376-BE1D-F6301A543BF7}" type="parTrans" cxnId="{D364E2A1-F4A8-4736-B708-D1DA0670AA7F}">
      <dgm:prSet/>
      <dgm:spPr/>
      <dgm:t>
        <a:bodyPr/>
        <a:lstStyle/>
        <a:p>
          <a:endParaRPr lang="ru-RU"/>
        </a:p>
      </dgm:t>
    </dgm:pt>
    <dgm:pt modelId="{7B60D152-BF0B-49B5-A91C-8601361B1E76}" type="sibTrans" cxnId="{D364E2A1-F4A8-4736-B708-D1DA0670AA7F}">
      <dgm:prSet/>
      <dgm:spPr/>
      <dgm:t>
        <a:bodyPr/>
        <a:lstStyle/>
        <a:p>
          <a:endParaRPr lang="ru-RU"/>
        </a:p>
      </dgm:t>
    </dgm:pt>
    <dgm:pt modelId="{36B6F9BF-BB43-4725-9C16-C8E852BAE87E}">
      <dgm:prSet/>
      <dgm:spPr/>
      <dgm:t>
        <a:bodyPr/>
        <a:lstStyle/>
        <a:p>
          <a:r>
            <a:rPr lang="ru-RU" b="1"/>
            <a:t>МОЕЧНЫЕ СТОЛОВОЙ ПОСУДЫ</a:t>
          </a:r>
        </a:p>
      </dgm:t>
    </dgm:pt>
    <dgm:pt modelId="{79CEF20F-C18B-4BCB-A6DA-1E451523D7BF}" type="parTrans" cxnId="{F06FE267-0FFE-4EAF-9ECF-30A1150E257A}">
      <dgm:prSet/>
      <dgm:spPr/>
      <dgm:t>
        <a:bodyPr/>
        <a:lstStyle/>
        <a:p>
          <a:endParaRPr lang="ru-RU"/>
        </a:p>
      </dgm:t>
    </dgm:pt>
    <dgm:pt modelId="{A9468BA1-55EC-48E9-AC18-D9F44E88AF24}" type="sibTrans" cxnId="{F06FE267-0FFE-4EAF-9ECF-30A1150E257A}">
      <dgm:prSet/>
      <dgm:spPr/>
      <dgm:t>
        <a:bodyPr/>
        <a:lstStyle/>
        <a:p>
          <a:endParaRPr lang="ru-RU"/>
        </a:p>
      </dgm:t>
    </dgm:pt>
    <dgm:pt modelId="{7DE92C45-A9BD-4672-92A8-B8076DCBB9BE}" type="pres">
      <dgm:prSet presAssocID="{C7F37A42-C41B-4F5F-B9B5-93A4377329E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21A34A-206F-4E8B-B437-7050E376AD90}" type="pres">
      <dgm:prSet presAssocID="{1F6C0C8C-C800-49E8-90C4-199376D00913}" presName="centerShape" presStyleLbl="node0" presStyleIdx="0" presStyleCnt="1" custScaleX="115143"/>
      <dgm:spPr/>
      <dgm:t>
        <a:bodyPr/>
        <a:lstStyle/>
        <a:p>
          <a:endParaRPr lang="ru-RU"/>
        </a:p>
      </dgm:t>
    </dgm:pt>
    <dgm:pt modelId="{82B7488B-ADDD-4232-8E57-19CA909776B2}" type="pres">
      <dgm:prSet presAssocID="{A4B09E89-99FE-4376-BE1D-F6301A543BF7}" presName="parTrans" presStyleLbl="sibTrans2D1" presStyleIdx="0" presStyleCnt="6" custAng="10655928"/>
      <dgm:spPr/>
      <dgm:t>
        <a:bodyPr/>
        <a:lstStyle/>
        <a:p>
          <a:endParaRPr lang="ru-RU"/>
        </a:p>
      </dgm:t>
    </dgm:pt>
    <dgm:pt modelId="{7E57807A-CA94-448E-8760-79B07576FEF8}" type="pres">
      <dgm:prSet presAssocID="{A4B09E89-99FE-4376-BE1D-F6301A543BF7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2861343A-4B43-43E1-8771-284AEF7FCECF}" type="pres">
      <dgm:prSet presAssocID="{24DD9D29-C8CA-44E4-BCB1-A543D253D306}" presName="node" presStyleLbl="node1" presStyleIdx="0" presStyleCnt="6" custScaleX="142864" custRadScaleRad="100529" custRadScaleInc="6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22930D-A9F8-47EF-AC7A-D66485034807}" type="pres">
      <dgm:prSet presAssocID="{85E450F2-D540-412C-8187-6C8106EF934B}" presName="parTrans" presStyleLbl="sibTrans2D1" presStyleIdx="1" presStyleCnt="6"/>
      <dgm:spPr/>
      <dgm:t>
        <a:bodyPr/>
        <a:lstStyle/>
        <a:p>
          <a:endParaRPr lang="ru-RU"/>
        </a:p>
      </dgm:t>
    </dgm:pt>
    <dgm:pt modelId="{BD82BA5E-D889-48CC-BB3A-1168DBC3B8F9}" type="pres">
      <dgm:prSet presAssocID="{85E450F2-D540-412C-8187-6C8106EF934B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9A63723A-EB9C-4C05-9394-F27B113CF15A}" type="pres">
      <dgm:prSet presAssocID="{8ABEB369-A074-4E86-BD0A-C9DBA4C1C18F}" presName="node" presStyleLbl="node1" presStyleIdx="1" presStyleCnt="6" custScaleX="115143" custRadScaleRad="100156" custRadScaleInc="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D5D698-A5F8-442D-8374-3F9D5FAF1FD5}" type="pres">
      <dgm:prSet presAssocID="{79CEF20F-C18B-4BCB-A6DA-1E451523D7BF}" presName="parTrans" presStyleLbl="sibTrans2D1" presStyleIdx="2" presStyleCnt="6" custAng="3191364" custScaleX="124149" custLinFactX="100000" custLinFactY="-24024" custLinFactNeighborX="182632" custLinFactNeighborY="-100000"/>
      <dgm:spPr/>
      <dgm:t>
        <a:bodyPr/>
        <a:lstStyle/>
        <a:p>
          <a:endParaRPr lang="ru-RU"/>
        </a:p>
      </dgm:t>
    </dgm:pt>
    <dgm:pt modelId="{82715813-0D25-4044-A992-4A086127BC85}" type="pres">
      <dgm:prSet presAssocID="{79CEF20F-C18B-4BCB-A6DA-1E451523D7BF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13AE3666-CECA-43A4-B4B9-6C966B84BB7A}" type="pres">
      <dgm:prSet presAssocID="{36B6F9BF-BB43-4725-9C16-C8E852BAE87E}" presName="node" presStyleLbl="node1" presStyleIdx="2" presStyleCnt="6" custScaleX="115143" custRadScaleRad="106915" custRadScaleInc="227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CDBEC6-6AFE-4DAD-B26B-37BF94917284}" type="pres">
      <dgm:prSet presAssocID="{B2BAFE91-A985-41CB-B1C2-3D863E239474}" presName="parTrans" presStyleLbl="sibTrans2D1" presStyleIdx="3" presStyleCnt="6"/>
      <dgm:spPr/>
      <dgm:t>
        <a:bodyPr/>
        <a:lstStyle/>
        <a:p>
          <a:endParaRPr lang="ru-RU"/>
        </a:p>
      </dgm:t>
    </dgm:pt>
    <dgm:pt modelId="{99BB3CC9-42A0-4C4C-BA58-E4FDDD9DA583}" type="pres">
      <dgm:prSet presAssocID="{B2BAFE91-A985-41CB-B1C2-3D863E239474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6F0086C2-DCB4-4613-9231-942FD6375004}" type="pres">
      <dgm:prSet presAssocID="{54A7D8CD-3FC1-478E-B93A-B4D088B8D48E}" presName="node" presStyleLbl="node1" presStyleIdx="3" presStyleCnt="6" custScaleX="1151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039F99-BD11-446E-9B10-DAFD642921F7}" type="pres">
      <dgm:prSet presAssocID="{EC933448-008E-48F2-852D-4690BEDA94C4}" presName="parTrans" presStyleLbl="sibTrans2D1" presStyleIdx="4" presStyleCnt="6" custAng="10505896" custLinFactNeighborX="0" custLinFactNeighborY="0"/>
      <dgm:spPr/>
      <dgm:t>
        <a:bodyPr/>
        <a:lstStyle/>
        <a:p>
          <a:endParaRPr lang="ru-RU"/>
        </a:p>
      </dgm:t>
    </dgm:pt>
    <dgm:pt modelId="{D3963AC8-D0D2-4667-B33E-B3ABEDB3F217}" type="pres">
      <dgm:prSet presAssocID="{EC933448-008E-48F2-852D-4690BEDA94C4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5C36C0E1-89F5-4D4D-92CE-1B5F9F4FFC37}" type="pres">
      <dgm:prSet presAssocID="{F4D859E7-6CB6-4E63-AF89-1FB9DB7566F5}" presName="node" presStyleLbl="node1" presStyleIdx="4" presStyleCnt="6" custScaleX="1151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27F955-F1A8-4322-A90E-D4D30C94E71D}" type="pres">
      <dgm:prSet presAssocID="{AEE943F1-EE3B-40B6-8A25-89A8D72C8790}" presName="parTrans" presStyleLbl="sibTrans2D1" presStyleIdx="5" presStyleCnt="6"/>
      <dgm:spPr/>
      <dgm:t>
        <a:bodyPr/>
        <a:lstStyle/>
        <a:p>
          <a:endParaRPr lang="ru-RU"/>
        </a:p>
      </dgm:t>
    </dgm:pt>
    <dgm:pt modelId="{19BC7D12-15CE-4029-9352-D264CB29FF16}" type="pres">
      <dgm:prSet presAssocID="{AEE943F1-EE3B-40B6-8A25-89A8D72C8790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30299416-E6D7-45B6-966F-86C415D91E88}" type="pres">
      <dgm:prSet presAssocID="{7ED537B3-832C-4126-9CFB-0DCA1098AA82}" presName="node" presStyleLbl="node1" presStyleIdx="5" presStyleCnt="6" custScaleX="115143" custRadScaleRad="96456" custRadScaleInc="45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6FE267-0FFE-4EAF-9ECF-30A1150E257A}" srcId="{1F6C0C8C-C800-49E8-90C4-199376D00913}" destId="{36B6F9BF-BB43-4725-9C16-C8E852BAE87E}" srcOrd="2" destOrd="0" parTransId="{79CEF20F-C18B-4BCB-A6DA-1E451523D7BF}" sibTransId="{A9468BA1-55EC-48E9-AC18-D9F44E88AF24}"/>
    <dgm:cxn modelId="{6FFD05B6-4D07-4A90-9366-789112E5F2A3}" type="presOf" srcId="{EC933448-008E-48F2-852D-4690BEDA94C4}" destId="{D3963AC8-D0D2-4667-B33E-B3ABEDB3F217}" srcOrd="1" destOrd="0" presId="urn:microsoft.com/office/officeart/2005/8/layout/radial5"/>
    <dgm:cxn modelId="{C1D4E5C6-51D5-4ADC-99BB-2DC258FA8248}" type="presOf" srcId="{54A7D8CD-3FC1-478E-B93A-B4D088B8D48E}" destId="{6F0086C2-DCB4-4613-9231-942FD6375004}" srcOrd="0" destOrd="0" presId="urn:microsoft.com/office/officeart/2005/8/layout/radial5"/>
    <dgm:cxn modelId="{AF1200C8-A5F3-4FEC-B4BF-A2B4DFE72782}" type="presOf" srcId="{B2BAFE91-A985-41CB-B1C2-3D863E239474}" destId="{99BB3CC9-42A0-4C4C-BA58-E4FDDD9DA583}" srcOrd="1" destOrd="0" presId="urn:microsoft.com/office/officeart/2005/8/layout/radial5"/>
    <dgm:cxn modelId="{FAC0B69F-C965-4AB1-B3CB-E14AC39C68EF}" type="presOf" srcId="{C7F37A42-C41B-4F5F-B9B5-93A4377329E5}" destId="{7DE92C45-A9BD-4672-92A8-B8076DCBB9BE}" srcOrd="0" destOrd="0" presId="urn:microsoft.com/office/officeart/2005/8/layout/radial5"/>
    <dgm:cxn modelId="{83F22EBB-6A34-4250-A8E8-0D35D674764D}" srcId="{C7F37A42-C41B-4F5F-B9B5-93A4377329E5}" destId="{1F6C0C8C-C800-49E8-90C4-199376D00913}" srcOrd="0" destOrd="0" parTransId="{088B19BF-7121-43F9-BCC5-D47A0288B649}" sibTransId="{1C5D8868-16F3-4AA8-8711-44DB94706700}"/>
    <dgm:cxn modelId="{B32A380A-C9CC-4CB4-B762-49CD8B636173}" type="presOf" srcId="{79CEF20F-C18B-4BCB-A6DA-1E451523D7BF}" destId="{0AD5D698-A5F8-442D-8374-3F9D5FAF1FD5}" srcOrd="0" destOrd="0" presId="urn:microsoft.com/office/officeart/2005/8/layout/radial5"/>
    <dgm:cxn modelId="{66027901-D313-4E54-B86A-A32E188CA557}" srcId="{1F6C0C8C-C800-49E8-90C4-199376D00913}" destId="{F4D859E7-6CB6-4E63-AF89-1FB9DB7566F5}" srcOrd="4" destOrd="0" parTransId="{EC933448-008E-48F2-852D-4690BEDA94C4}" sibTransId="{0B1592A8-AF88-4CF5-BE6C-B2898B0BB9FA}"/>
    <dgm:cxn modelId="{338AC709-B930-451F-AB8D-DF2314308D86}" srcId="{1F6C0C8C-C800-49E8-90C4-199376D00913}" destId="{8ABEB369-A074-4E86-BD0A-C9DBA4C1C18F}" srcOrd="1" destOrd="0" parTransId="{85E450F2-D540-412C-8187-6C8106EF934B}" sibTransId="{1E113765-9B05-4CB1-BDAD-6704CB6A14FD}"/>
    <dgm:cxn modelId="{D364E2A1-F4A8-4736-B708-D1DA0670AA7F}" srcId="{1F6C0C8C-C800-49E8-90C4-199376D00913}" destId="{24DD9D29-C8CA-44E4-BCB1-A543D253D306}" srcOrd="0" destOrd="0" parTransId="{A4B09E89-99FE-4376-BE1D-F6301A543BF7}" sibTransId="{7B60D152-BF0B-49B5-A91C-8601361B1E76}"/>
    <dgm:cxn modelId="{DD70F438-FA54-4314-813B-CDF1B37C3C73}" type="presOf" srcId="{1F6C0C8C-C800-49E8-90C4-199376D00913}" destId="{A521A34A-206F-4E8B-B437-7050E376AD90}" srcOrd="0" destOrd="0" presId="urn:microsoft.com/office/officeart/2005/8/layout/radial5"/>
    <dgm:cxn modelId="{DC4B654E-362D-418A-B724-3D7CEFB55018}" srcId="{1F6C0C8C-C800-49E8-90C4-199376D00913}" destId="{54A7D8CD-3FC1-478E-B93A-B4D088B8D48E}" srcOrd="3" destOrd="0" parTransId="{B2BAFE91-A985-41CB-B1C2-3D863E239474}" sibTransId="{28FEBF06-193B-40AB-99FE-BB70049D0953}"/>
    <dgm:cxn modelId="{3FDE4F52-1266-4533-B760-D22F286FDC06}" type="presOf" srcId="{85E450F2-D540-412C-8187-6C8106EF934B}" destId="{6922930D-A9F8-47EF-AC7A-D66485034807}" srcOrd="0" destOrd="0" presId="urn:microsoft.com/office/officeart/2005/8/layout/radial5"/>
    <dgm:cxn modelId="{D027F589-4109-481B-A304-7FC5BB92D766}" type="presOf" srcId="{AEE943F1-EE3B-40B6-8A25-89A8D72C8790}" destId="{19BC7D12-15CE-4029-9352-D264CB29FF16}" srcOrd="1" destOrd="0" presId="urn:microsoft.com/office/officeart/2005/8/layout/radial5"/>
    <dgm:cxn modelId="{F44C2F8A-C386-44D0-90B3-C177ED17809C}" type="presOf" srcId="{F4D859E7-6CB6-4E63-AF89-1FB9DB7566F5}" destId="{5C36C0E1-89F5-4D4D-92CE-1B5F9F4FFC37}" srcOrd="0" destOrd="0" presId="urn:microsoft.com/office/officeart/2005/8/layout/radial5"/>
    <dgm:cxn modelId="{65C580DB-3142-45D6-8BEE-6AC4FF602A8E}" type="presOf" srcId="{36B6F9BF-BB43-4725-9C16-C8E852BAE87E}" destId="{13AE3666-CECA-43A4-B4B9-6C966B84BB7A}" srcOrd="0" destOrd="0" presId="urn:microsoft.com/office/officeart/2005/8/layout/radial5"/>
    <dgm:cxn modelId="{38FCB14B-0091-4F5E-A8A9-9B85A4B5EB01}" type="presOf" srcId="{AEE943F1-EE3B-40B6-8A25-89A8D72C8790}" destId="{6D27F955-F1A8-4322-A90E-D4D30C94E71D}" srcOrd="0" destOrd="0" presId="urn:microsoft.com/office/officeart/2005/8/layout/radial5"/>
    <dgm:cxn modelId="{B615513E-43C1-446E-B372-940B37E437DB}" type="presOf" srcId="{B2BAFE91-A985-41CB-B1C2-3D863E239474}" destId="{26CDBEC6-6AFE-4DAD-B26B-37BF94917284}" srcOrd="0" destOrd="0" presId="urn:microsoft.com/office/officeart/2005/8/layout/radial5"/>
    <dgm:cxn modelId="{EDD7C0C8-E855-4DA7-BE38-2F2F7BE4034C}" type="presOf" srcId="{EC933448-008E-48F2-852D-4690BEDA94C4}" destId="{2E039F99-BD11-446E-9B10-DAFD642921F7}" srcOrd="0" destOrd="0" presId="urn:microsoft.com/office/officeart/2005/8/layout/radial5"/>
    <dgm:cxn modelId="{130B4EDD-2365-4C7F-90E3-F03485874610}" type="presOf" srcId="{79CEF20F-C18B-4BCB-A6DA-1E451523D7BF}" destId="{82715813-0D25-4044-A992-4A086127BC85}" srcOrd="1" destOrd="0" presId="urn:microsoft.com/office/officeart/2005/8/layout/radial5"/>
    <dgm:cxn modelId="{154DCB07-58CE-4677-9599-AE6DE41CBC49}" type="presOf" srcId="{A4B09E89-99FE-4376-BE1D-F6301A543BF7}" destId="{7E57807A-CA94-448E-8760-79B07576FEF8}" srcOrd="1" destOrd="0" presId="urn:microsoft.com/office/officeart/2005/8/layout/radial5"/>
    <dgm:cxn modelId="{5DD6D93F-644F-481D-9BEC-CACBAA9B52F1}" type="presOf" srcId="{8ABEB369-A074-4E86-BD0A-C9DBA4C1C18F}" destId="{9A63723A-EB9C-4C05-9394-F27B113CF15A}" srcOrd="0" destOrd="0" presId="urn:microsoft.com/office/officeart/2005/8/layout/radial5"/>
    <dgm:cxn modelId="{4C5A3330-9755-407D-909F-3D18D5DE7FCE}" type="presOf" srcId="{7ED537B3-832C-4126-9CFB-0DCA1098AA82}" destId="{30299416-E6D7-45B6-966F-86C415D91E88}" srcOrd="0" destOrd="0" presId="urn:microsoft.com/office/officeart/2005/8/layout/radial5"/>
    <dgm:cxn modelId="{C58B82D4-5D53-44EF-B471-9FE9D950420F}" type="presOf" srcId="{A4B09E89-99FE-4376-BE1D-F6301A543BF7}" destId="{82B7488B-ADDD-4232-8E57-19CA909776B2}" srcOrd="0" destOrd="0" presId="urn:microsoft.com/office/officeart/2005/8/layout/radial5"/>
    <dgm:cxn modelId="{5D66CD4B-CA8C-489D-9C45-72E996781065}" type="presOf" srcId="{85E450F2-D540-412C-8187-6C8106EF934B}" destId="{BD82BA5E-D889-48CC-BB3A-1168DBC3B8F9}" srcOrd="1" destOrd="0" presId="urn:microsoft.com/office/officeart/2005/8/layout/radial5"/>
    <dgm:cxn modelId="{407DF416-A883-4C6D-91C2-636731513DE5}" srcId="{1F6C0C8C-C800-49E8-90C4-199376D00913}" destId="{7ED537B3-832C-4126-9CFB-0DCA1098AA82}" srcOrd="5" destOrd="0" parTransId="{AEE943F1-EE3B-40B6-8A25-89A8D72C8790}" sibTransId="{9201A12B-9A29-494C-A654-FE8296064507}"/>
    <dgm:cxn modelId="{7F027151-55E1-49B5-B94A-CFD1D4331519}" type="presOf" srcId="{24DD9D29-C8CA-44E4-BCB1-A543D253D306}" destId="{2861343A-4B43-43E1-8771-284AEF7FCECF}" srcOrd="0" destOrd="0" presId="urn:microsoft.com/office/officeart/2005/8/layout/radial5"/>
    <dgm:cxn modelId="{D3D4D8EC-CE16-45C4-847B-8D3EB07FF254}" type="presParOf" srcId="{7DE92C45-A9BD-4672-92A8-B8076DCBB9BE}" destId="{A521A34A-206F-4E8B-B437-7050E376AD90}" srcOrd="0" destOrd="0" presId="urn:microsoft.com/office/officeart/2005/8/layout/radial5"/>
    <dgm:cxn modelId="{0C303169-5022-4D32-B40A-7D2B730AEB47}" type="presParOf" srcId="{7DE92C45-A9BD-4672-92A8-B8076DCBB9BE}" destId="{82B7488B-ADDD-4232-8E57-19CA909776B2}" srcOrd="1" destOrd="0" presId="urn:microsoft.com/office/officeart/2005/8/layout/radial5"/>
    <dgm:cxn modelId="{74BB6376-4F08-4D7F-B632-27D6284150CC}" type="presParOf" srcId="{82B7488B-ADDD-4232-8E57-19CA909776B2}" destId="{7E57807A-CA94-448E-8760-79B07576FEF8}" srcOrd="0" destOrd="0" presId="urn:microsoft.com/office/officeart/2005/8/layout/radial5"/>
    <dgm:cxn modelId="{93359774-D6A0-43A1-88CC-46D692B7C6E5}" type="presParOf" srcId="{7DE92C45-A9BD-4672-92A8-B8076DCBB9BE}" destId="{2861343A-4B43-43E1-8771-284AEF7FCECF}" srcOrd="2" destOrd="0" presId="urn:microsoft.com/office/officeart/2005/8/layout/radial5"/>
    <dgm:cxn modelId="{83BBE536-C0EF-4FF2-B992-CAC009F362A9}" type="presParOf" srcId="{7DE92C45-A9BD-4672-92A8-B8076DCBB9BE}" destId="{6922930D-A9F8-47EF-AC7A-D66485034807}" srcOrd="3" destOrd="0" presId="urn:microsoft.com/office/officeart/2005/8/layout/radial5"/>
    <dgm:cxn modelId="{CB0103CE-3EB2-4E70-A239-B6BBDA9BFD2C}" type="presParOf" srcId="{6922930D-A9F8-47EF-AC7A-D66485034807}" destId="{BD82BA5E-D889-48CC-BB3A-1168DBC3B8F9}" srcOrd="0" destOrd="0" presId="urn:microsoft.com/office/officeart/2005/8/layout/radial5"/>
    <dgm:cxn modelId="{87FE2D45-D35B-4FD4-8429-498AB7689534}" type="presParOf" srcId="{7DE92C45-A9BD-4672-92A8-B8076DCBB9BE}" destId="{9A63723A-EB9C-4C05-9394-F27B113CF15A}" srcOrd="4" destOrd="0" presId="urn:microsoft.com/office/officeart/2005/8/layout/radial5"/>
    <dgm:cxn modelId="{757590DD-FCB7-4E2F-A613-A4CE153E7D95}" type="presParOf" srcId="{7DE92C45-A9BD-4672-92A8-B8076DCBB9BE}" destId="{0AD5D698-A5F8-442D-8374-3F9D5FAF1FD5}" srcOrd="5" destOrd="0" presId="urn:microsoft.com/office/officeart/2005/8/layout/radial5"/>
    <dgm:cxn modelId="{39F0CC1C-576B-4180-BF31-CCFEFE0A4736}" type="presParOf" srcId="{0AD5D698-A5F8-442D-8374-3F9D5FAF1FD5}" destId="{82715813-0D25-4044-A992-4A086127BC85}" srcOrd="0" destOrd="0" presId="urn:microsoft.com/office/officeart/2005/8/layout/radial5"/>
    <dgm:cxn modelId="{2528608B-C0DD-4731-A139-1DFAA7751886}" type="presParOf" srcId="{7DE92C45-A9BD-4672-92A8-B8076DCBB9BE}" destId="{13AE3666-CECA-43A4-B4B9-6C966B84BB7A}" srcOrd="6" destOrd="0" presId="urn:microsoft.com/office/officeart/2005/8/layout/radial5"/>
    <dgm:cxn modelId="{04A9B8E7-AAC0-4F03-96E4-C49BB2AAD555}" type="presParOf" srcId="{7DE92C45-A9BD-4672-92A8-B8076DCBB9BE}" destId="{26CDBEC6-6AFE-4DAD-B26B-37BF94917284}" srcOrd="7" destOrd="0" presId="urn:microsoft.com/office/officeart/2005/8/layout/radial5"/>
    <dgm:cxn modelId="{DB14AAFA-3159-49A3-AB34-99E851A07586}" type="presParOf" srcId="{26CDBEC6-6AFE-4DAD-B26B-37BF94917284}" destId="{99BB3CC9-42A0-4C4C-BA58-E4FDDD9DA583}" srcOrd="0" destOrd="0" presId="urn:microsoft.com/office/officeart/2005/8/layout/radial5"/>
    <dgm:cxn modelId="{EBDB2B3F-E3EC-40B1-B0D9-BB51B1F19A09}" type="presParOf" srcId="{7DE92C45-A9BD-4672-92A8-B8076DCBB9BE}" destId="{6F0086C2-DCB4-4613-9231-942FD6375004}" srcOrd="8" destOrd="0" presId="urn:microsoft.com/office/officeart/2005/8/layout/radial5"/>
    <dgm:cxn modelId="{BCF665E2-8870-4E66-B316-6FFE2FBD8042}" type="presParOf" srcId="{7DE92C45-A9BD-4672-92A8-B8076DCBB9BE}" destId="{2E039F99-BD11-446E-9B10-DAFD642921F7}" srcOrd="9" destOrd="0" presId="urn:microsoft.com/office/officeart/2005/8/layout/radial5"/>
    <dgm:cxn modelId="{878E7960-2CD7-44F9-9CCE-AB55F5163F17}" type="presParOf" srcId="{2E039F99-BD11-446E-9B10-DAFD642921F7}" destId="{D3963AC8-D0D2-4667-B33E-B3ABEDB3F217}" srcOrd="0" destOrd="0" presId="urn:microsoft.com/office/officeart/2005/8/layout/radial5"/>
    <dgm:cxn modelId="{23EAEF1B-0BDC-4AD2-8916-001868878B46}" type="presParOf" srcId="{7DE92C45-A9BD-4672-92A8-B8076DCBB9BE}" destId="{5C36C0E1-89F5-4D4D-92CE-1B5F9F4FFC37}" srcOrd="10" destOrd="0" presId="urn:microsoft.com/office/officeart/2005/8/layout/radial5"/>
    <dgm:cxn modelId="{1C92A18A-0F17-426C-A4CC-52517DD9424E}" type="presParOf" srcId="{7DE92C45-A9BD-4672-92A8-B8076DCBB9BE}" destId="{6D27F955-F1A8-4322-A90E-D4D30C94E71D}" srcOrd="11" destOrd="0" presId="urn:microsoft.com/office/officeart/2005/8/layout/radial5"/>
    <dgm:cxn modelId="{E783A32A-25C3-4B07-A9A4-EC8A8B5C119E}" type="presParOf" srcId="{6D27F955-F1A8-4322-A90E-D4D30C94E71D}" destId="{19BC7D12-15CE-4029-9352-D264CB29FF16}" srcOrd="0" destOrd="0" presId="urn:microsoft.com/office/officeart/2005/8/layout/radial5"/>
    <dgm:cxn modelId="{EA93B998-0D04-4F43-BF38-CA79E6528AEA}" type="presParOf" srcId="{7DE92C45-A9BD-4672-92A8-B8076DCBB9BE}" destId="{30299416-E6D7-45B6-966F-86C415D91E88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C810FD-AC3A-48EA-A127-FA9515FB87FB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4387F3B8-4227-406B-84AF-C27D9B434393}">
      <dgm:prSet phldrT="[Текст]"/>
      <dgm:spPr/>
      <dgm:t>
        <a:bodyPr/>
        <a:lstStyle/>
        <a:p>
          <a:r>
            <a:rPr lang="ru-RU" b="1" spc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ВИД ИСПОЛЬЗУЕМОГО СЫРЬЯ</a:t>
          </a:r>
          <a:endParaRPr lang="ru-RU" b="1" spc="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8461720-1704-4ACA-A9F5-AED5DC937332}" type="parTrans" cxnId="{A077D7F5-568B-412F-A1B0-CE464C6E511D}">
      <dgm:prSet/>
      <dgm:spPr/>
      <dgm:t>
        <a:bodyPr/>
        <a:lstStyle/>
        <a:p>
          <a:endParaRPr lang="ru-RU"/>
        </a:p>
      </dgm:t>
    </dgm:pt>
    <dgm:pt modelId="{43160183-B37A-4B09-A3CF-BF2242B05E57}" type="sibTrans" cxnId="{A077D7F5-568B-412F-A1B0-CE464C6E511D}">
      <dgm:prSet/>
      <dgm:spPr/>
      <dgm:t>
        <a:bodyPr/>
        <a:lstStyle/>
        <a:p>
          <a:endParaRPr lang="ru-RU"/>
        </a:p>
      </dgm:t>
    </dgm:pt>
    <dgm:pt modelId="{D0831CBE-1BF0-4111-83A3-9A9A8E2B1F4D}">
      <dgm:prSet phldrT="[Текст]" custT="1"/>
      <dgm:spPr/>
      <dgm:t>
        <a:bodyPr/>
        <a:lstStyle/>
        <a:p>
          <a:r>
            <a:rPr lang="ru-RU" sz="1200" b="1" dirty="0" smtClean="0"/>
            <a:t>КАРТОФЕЛЬ, ОВОЩИ, ГРИБЫ;</a:t>
          </a:r>
          <a:endParaRPr lang="ru-RU" sz="1200" dirty="0"/>
        </a:p>
      </dgm:t>
    </dgm:pt>
    <dgm:pt modelId="{C708E76E-3F7A-4D3C-9F52-4A0114420579}" type="parTrans" cxnId="{020DD064-2CC8-4091-BB1F-569E78F6E52E}">
      <dgm:prSet/>
      <dgm:spPr/>
      <dgm:t>
        <a:bodyPr/>
        <a:lstStyle/>
        <a:p>
          <a:endParaRPr lang="ru-RU"/>
        </a:p>
      </dgm:t>
    </dgm:pt>
    <dgm:pt modelId="{E6DAEB68-F5F7-431D-B94B-6388439BB1BA}" type="sibTrans" cxnId="{020DD064-2CC8-4091-BB1F-569E78F6E52E}">
      <dgm:prSet/>
      <dgm:spPr/>
      <dgm:t>
        <a:bodyPr/>
        <a:lstStyle/>
        <a:p>
          <a:endParaRPr lang="ru-RU"/>
        </a:p>
      </dgm:t>
    </dgm:pt>
    <dgm:pt modelId="{C380B266-70FA-4B14-93F0-C0E2F8D8022F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СПОСОБ КУЛИНАРНОЙ ОБРАБОТКИ</a:t>
          </a:r>
          <a:endParaRPr lang="ru-RU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086E5A6-9D78-4CB5-A413-1DDCB5A322F8}" type="parTrans" cxnId="{9AA6D076-435D-4232-BAD1-4393448EE801}">
      <dgm:prSet/>
      <dgm:spPr/>
      <dgm:t>
        <a:bodyPr/>
        <a:lstStyle/>
        <a:p>
          <a:endParaRPr lang="ru-RU"/>
        </a:p>
      </dgm:t>
    </dgm:pt>
    <dgm:pt modelId="{158A7B01-C593-4EB2-BAE6-2624A833AE0C}" type="sibTrans" cxnId="{9AA6D076-435D-4232-BAD1-4393448EE801}">
      <dgm:prSet/>
      <dgm:spPr/>
      <dgm:t>
        <a:bodyPr/>
        <a:lstStyle/>
        <a:p>
          <a:endParaRPr lang="ru-RU"/>
        </a:p>
      </dgm:t>
    </dgm:pt>
    <dgm:pt modelId="{154DFA7B-BFE2-44B7-BC51-F32BCD410E3B}">
      <dgm:prSet phldrT="[Текст]" custT="1"/>
      <dgm:spPr/>
      <dgm:t>
        <a:bodyPr/>
        <a:lstStyle/>
        <a:p>
          <a:r>
            <a:rPr lang="ru-RU" sz="1200" b="1" dirty="0" smtClean="0"/>
            <a:t>ОТВАРНЫЕ</a:t>
          </a:r>
          <a:endParaRPr lang="ru-RU" sz="1200" dirty="0"/>
        </a:p>
      </dgm:t>
    </dgm:pt>
    <dgm:pt modelId="{0CD36B00-CFA2-4193-A0D8-EE05206D2B77}" type="parTrans" cxnId="{F428ABC3-267C-4EC5-9C52-C266D43306C6}">
      <dgm:prSet/>
      <dgm:spPr/>
      <dgm:t>
        <a:bodyPr/>
        <a:lstStyle/>
        <a:p>
          <a:endParaRPr lang="ru-RU"/>
        </a:p>
      </dgm:t>
    </dgm:pt>
    <dgm:pt modelId="{69E64BF5-4B90-437D-AFA9-CD02DAC713C7}" type="sibTrans" cxnId="{F428ABC3-267C-4EC5-9C52-C266D43306C6}">
      <dgm:prSet/>
      <dgm:spPr/>
      <dgm:t>
        <a:bodyPr/>
        <a:lstStyle/>
        <a:p>
          <a:endParaRPr lang="ru-RU"/>
        </a:p>
      </dgm:t>
    </dgm:pt>
    <dgm:pt modelId="{1AD4333C-586D-457F-A646-A2C5D9585780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ХАРАКТЕР ПОТРЕБЛЕНИЯ</a:t>
          </a:r>
          <a:endParaRPr lang="ru-RU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05CC270-03E7-4C33-93E8-4FF616EC3BB5}" type="parTrans" cxnId="{4EAF2CDC-8440-4DBE-AF53-2F2AD11ED31B}">
      <dgm:prSet/>
      <dgm:spPr/>
      <dgm:t>
        <a:bodyPr/>
        <a:lstStyle/>
        <a:p>
          <a:endParaRPr lang="ru-RU"/>
        </a:p>
      </dgm:t>
    </dgm:pt>
    <dgm:pt modelId="{B249D181-A8D9-466A-AE71-25786B801131}" type="sibTrans" cxnId="{4EAF2CDC-8440-4DBE-AF53-2F2AD11ED31B}">
      <dgm:prSet/>
      <dgm:spPr/>
      <dgm:t>
        <a:bodyPr/>
        <a:lstStyle/>
        <a:p>
          <a:endParaRPr lang="ru-RU"/>
        </a:p>
      </dgm:t>
    </dgm:pt>
    <dgm:pt modelId="{3CEE3147-6948-4EEF-BB30-116346E94C3C}">
      <dgm:prSet phldrT="[Текст]" custT="1"/>
      <dgm:spPr/>
      <dgm:t>
        <a:bodyPr/>
        <a:lstStyle/>
        <a:p>
          <a:r>
            <a:rPr lang="ru-RU" sz="1200" b="1" dirty="0" smtClean="0"/>
            <a:t>СУПЫ</a:t>
          </a:r>
          <a:endParaRPr lang="ru-RU" sz="1200" dirty="0"/>
        </a:p>
      </dgm:t>
    </dgm:pt>
    <dgm:pt modelId="{7600F189-D4E4-4347-B084-C3D09BE68CE2}" type="parTrans" cxnId="{56BF178E-60CB-41DD-8066-A45F773B3C64}">
      <dgm:prSet/>
      <dgm:spPr/>
      <dgm:t>
        <a:bodyPr/>
        <a:lstStyle/>
        <a:p>
          <a:endParaRPr lang="ru-RU"/>
        </a:p>
      </dgm:t>
    </dgm:pt>
    <dgm:pt modelId="{683A11DD-DBB6-4F57-ADEF-9E6966085807}" type="sibTrans" cxnId="{56BF178E-60CB-41DD-8066-A45F773B3C64}">
      <dgm:prSet/>
      <dgm:spPr/>
      <dgm:t>
        <a:bodyPr/>
        <a:lstStyle/>
        <a:p>
          <a:endParaRPr lang="ru-RU"/>
        </a:p>
      </dgm:t>
    </dgm:pt>
    <dgm:pt modelId="{4606128E-2C80-47CC-AE3C-7474B56E7403}">
      <dgm:prSet custT="1"/>
      <dgm:spPr/>
      <dgm:t>
        <a:bodyPr/>
        <a:lstStyle/>
        <a:p>
          <a:r>
            <a:rPr lang="ru-RU" sz="1200" b="1" dirty="0" smtClean="0"/>
            <a:t>ИЗ КРУП И БОБОВЫХ И МАКАРОННЫХ ИЗДЕЛИЙ;</a:t>
          </a:r>
          <a:endParaRPr lang="ru-RU" sz="1200" b="1" dirty="0"/>
        </a:p>
      </dgm:t>
    </dgm:pt>
    <dgm:pt modelId="{02806478-27B6-459C-A876-8B11B1264295}" type="parTrans" cxnId="{26B7AC75-95C9-4E7A-9911-EC40EA5D1583}">
      <dgm:prSet/>
      <dgm:spPr/>
      <dgm:t>
        <a:bodyPr/>
        <a:lstStyle/>
        <a:p>
          <a:endParaRPr lang="ru-RU"/>
        </a:p>
      </dgm:t>
    </dgm:pt>
    <dgm:pt modelId="{7E77BECF-22A8-4E95-97CC-5F7C8C8AD6F0}" type="sibTrans" cxnId="{26B7AC75-95C9-4E7A-9911-EC40EA5D1583}">
      <dgm:prSet/>
      <dgm:spPr/>
      <dgm:t>
        <a:bodyPr/>
        <a:lstStyle/>
        <a:p>
          <a:endParaRPr lang="ru-RU"/>
        </a:p>
      </dgm:t>
    </dgm:pt>
    <dgm:pt modelId="{6A7F0CB3-8544-4639-8F6B-14BCC03CA1BE}">
      <dgm:prSet custT="1"/>
      <dgm:spPr/>
      <dgm:t>
        <a:bodyPr/>
        <a:lstStyle/>
        <a:p>
          <a:r>
            <a:rPr lang="ru-RU" sz="1200" b="1" dirty="0" smtClean="0"/>
            <a:t>ИЗ ЯИЦ И ТВОРОГА;</a:t>
          </a:r>
          <a:endParaRPr lang="ru-RU" sz="1200" b="1" dirty="0"/>
        </a:p>
      </dgm:t>
    </dgm:pt>
    <dgm:pt modelId="{9DF70186-0BA9-4942-9946-32E8D762F7C1}" type="parTrans" cxnId="{97777774-C46D-40A0-BE87-5C982B65632D}">
      <dgm:prSet/>
      <dgm:spPr/>
      <dgm:t>
        <a:bodyPr/>
        <a:lstStyle/>
        <a:p>
          <a:endParaRPr lang="ru-RU"/>
        </a:p>
      </dgm:t>
    </dgm:pt>
    <dgm:pt modelId="{EF5264E9-2DA4-4194-8265-29D39F6C5275}" type="sibTrans" cxnId="{97777774-C46D-40A0-BE87-5C982B65632D}">
      <dgm:prSet/>
      <dgm:spPr/>
      <dgm:t>
        <a:bodyPr/>
        <a:lstStyle/>
        <a:p>
          <a:endParaRPr lang="ru-RU"/>
        </a:p>
      </dgm:t>
    </dgm:pt>
    <dgm:pt modelId="{D95A6AEE-FFC9-44EC-AB8B-1B101B8ACBD7}">
      <dgm:prSet custT="1"/>
      <dgm:spPr/>
      <dgm:t>
        <a:bodyPr/>
        <a:lstStyle/>
        <a:p>
          <a:r>
            <a:rPr lang="ru-RU" sz="1200" b="1" dirty="0" smtClean="0"/>
            <a:t>ИЗ РЫБЫ И МОРЕПРОДУКТОВ;</a:t>
          </a:r>
          <a:endParaRPr lang="ru-RU" sz="1200" b="1" dirty="0"/>
        </a:p>
      </dgm:t>
    </dgm:pt>
    <dgm:pt modelId="{A731BE61-2F7E-49F5-9942-69046689B34D}" type="parTrans" cxnId="{2E999839-D331-4F02-BE98-CEB360CCCDC3}">
      <dgm:prSet/>
      <dgm:spPr/>
      <dgm:t>
        <a:bodyPr/>
        <a:lstStyle/>
        <a:p>
          <a:endParaRPr lang="ru-RU"/>
        </a:p>
      </dgm:t>
    </dgm:pt>
    <dgm:pt modelId="{B93DD015-F1AA-49FB-8CA0-3A57405832E0}" type="sibTrans" cxnId="{2E999839-D331-4F02-BE98-CEB360CCCDC3}">
      <dgm:prSet/>
      <dgm:spPr/>
      <dgm:t>
        <a:bodyPr/>
        <a:lstStyle/>
        <a:p>
          <a:endParaRPr lang="ru-RU"/>
        </a:p>
      </dgm:t>
    </dgm:pt>
    <dgm:pt modelId="{E7726754-7E3A-4F18-9E91-D7617E4D462A}">
      <dgm:prSet custT="1"/>
      <dgm:spPr/>
      <dgm:t>
        <a:bodyPr/>
        <a:lstStyle/>
        <a:p>
          <a:r>
            <a:rPr lang="ru-RU" sz="1200" b="1" dirty="0" smtClean="0"/>
            <a:t>ИЗ МЯСА И МЯСНЫХ ПРОДУКТОВ;</a:t>
          </a:r>
          <a:endParaRPr lang="ru-RU" sz="1200" b="1" dirty="0"/>
        </a:p>
      </dgm:t>
    </dgm:pt>
    <dgm:pt modelId="{BEE103B2-333F-4934-8942-36927E514DD6}" type="parTrans" cxnId="{82A86FC5-62BF-44ED-8B64-0F113A5837AF}">
      <dgm:prSet/>
      <dgm:spPr/>
      <dgm:t>
        <a:bodyPr/>
        <a:lstStyle/>
        <a:p>
          <a:endParaRPr lang="ru-RU"/>
        </a:p>
      </dgm:t>
    </dgm:pt>
    <dgm:pt modelId="{30828B7D-04D4-46F6-89F5-EBD1797E0CAE}" type="sibTrans" cxnId="{82A86FC5-62BF-44ED-8B64-0F113A5837AF}">
      <dgm:prSet/>
      <dgm:spPr/>
      <dgm:t>
        <a:bodyPr/>
        <a:lstStyle/>
        <a:p>
          <a:endParaRPr lang="ru-RU"/>
        </a:p>
      </dgm:t>
    </dgm:pt>
    <dgm:pt modelId="{853E3993-1324-49C9-AC49-786A3AF93C4B}">
      <dgm:prSet custT="1"/>
      <dgm:spPr/>
      <dgm:t>
        <a:bodyPr/>
        <a:lstStyle/>
        <a:p>
          <a:r>
            <a:rPr lang="ru-RU" sz="1200" b="1" dirty="0" smtClean="0"/>
            <a:t>ИЗ ПТИЦЫ, ДИЧИ, КРОЛИКА И ДР.</a:t>
          </a:r>
          <a:endParaRPr lang="ru-RU" sz="1200" b="1" dirty="0"/>
        </a:p>
      </dgm:t>
    </dgm:pt>
    <dgm:pt modelId="{171E9183-D03F-40FA-99D2-5A39A255DFC1}" type="parTrans" cxnId="{54FF8601-890E-4CED-9725-AF3AB88C7673}">
      <dgm:prSet/>
      <dgm:spPr/>
      <dgm:t>
        <a:bodyPr/>
        <a:lstStyle/>
        <a:p>
          <a:endParaRPr lang="ru-RU"/>
        </a:p>
      </dgm:t>
    </dgm:pt>
    <dgm:pt modelId="{0B2E185D-3DD9-43EC-99E5-21187F020533}" type="sibTrans" cxnId="{54FF8601-890E-4CED-9725-AF3AB88C7673}">
      <dgm:prSet/>
      <dgm:spPr/>
      <dgm:t>
        <a:bodyPr/>
        <a:lstStyle/>
        <a:p>
          <a:endParaRPr lang="ru-RU"/>
        </a:p>
      </dgm:t>
    </dgm:pt>
    <dgm:pt modelId="{0497A744-93E5-4625-A5D9-70C68AD31E6B}">
      <dgm:prSet custT="1"/>
      <dgm:spPr/>
      <dgm:t>
        <a:bodyPr/>
        <a:lstStyle/>
        <a:p>
          <a:r>
            <a:rPr lang="ru-RU" sz="1200" b="1" smtClean="0"/>
            <a:t>ПРИПУЩЕННЫЕ</a:t>
          </a:r>
          <a:endParaRPr lang="ru-RU" sz="1200" b="1"/>
        </a:p>
      </dgm:t>
    </dgm:pt>
    <dgm:pt modelId="{61FAA596-4050-4A4A-92C0-AFBC45ABDB49}" type="parTrans" cxnId="{1ED5C12D-780F-4CC8-9B2A-C0901D8CD349}">
      <dgm:prSet/>
      <dgm:spPr/>
      <dgm:t>
        <a:bodyPr/>
        <a:lstStyle/>
        <a:p>
          <a:endParaRPr lang="ru-RU"/>
        </a:p>
      </dgm:t>
    </dgm:pt>
    <dgm:pt modelId="{F2B5EDA6-B7C2-4432-88C1-C843BB2964A9}" type="sibTrans" cxnId="{1ED5C12D-780F-4CC8-9B2A-C0901D8CD349}">
      <dgm:prSet/>
      <dgm:spPr/>
      <dgm:t>
        <a:bodyPr/>
        <a:lstStyle/>
        <a:p>
          <a:endParaRPr lang="ru-RU"/>
        </a:p>
      </dgm:t>
    </dgm:pt>
    <dgm:pt modelId="{064D4AB0-C81B-43D0-B281-9B4DEE1B7F2E}">
      <dgm:prSet custT="1"/>
      <dgm:spPr/>
      <dgm:t>
        <a:bodyPr/>
        <a:lstStyle/>
        <a:p>
          <a:r>
            <a:rPr lang="ru-RU" sz="1200" b="1" dirty="0" smtClean="0"/>
            <a:t>ТУШЁНЫЕ</a:t>
          </a:r>
          <a:endParaRPr lang="ru-RU" sz="1200" b="1" dirty="0"/>
        </a:p>
      </dgm:t>
    </dgm:pt>
    <dgm:pt modelId="{660DE48A-CA2B-4E0E-8BAF-701D8A24D64F}" type="parTrans" cxnId="{3EEED8C1-7C78-4609-8698-C1C205AFF76F}">
      <dgm:prSet/>
      <dgm:spPr/>
      <dgm:t>
        <a:bodyPr/>
        <a:lstStyle/>
        <a:p>
          <a:endParaRPr lang="ru-RU"/>
        </a:p>
      </dgm:t>
    </dgm:pt>
    <dgm:pt modelId="{A6D510FA-87A8-48D0-B35D-B795C7EF4672}" type="sibTrans" cxnId="{3EEED8C1-7C78-4609-8698-C1C205AFF76F}">
      <dgm:prSet/>
      <dgm:spPr/>
      <dgm:t>
        <a:bodyPr/>
        <a:lstStyle/>
        <a:p>
          <a:endParaRPr lang="ru-RU"/>
        </a:p>
      </dgm:t>
    </dgm:pt>
    <dgm:pt modelId="{31C68A4B-678F-41A2-9974-62A98422FD41}">
      <dgm:prSet custT="1"/>
      <dgm:spPr/>
      <dgm:t>
        <a:bodyPr/>
        <a:lstStyle/>
        <a:p>
          <a:r>
            <a:rPr lang="ru-RU" sz="1200" b="1" dirty="0" smtClean="0"/>
            <a:t>ЖАРЕННЫЕ</a:t>
          </a:r>
          <a:endParaRPr lang="ru-RU" sz="1200" b="1" dirty="0"/>
        </a:p>
      </dgm:t>
    </dgm:pt>
    <dgm:pt modelId="{8EF5B718-472E-4490-9DE1-55AFC0D124B4}" type="parTrans" cxnId="{B0C9105A-B964-44F4-B02B-72CFD881C707}">
      <dgm:prSet/>
      <dgm:spPr/>
      <dgm:t>
        <a:bodyPr/>
        <a:lstStyle/>
        <a:p>
          <a:endParaRPr lang="ru-RU"/>
        </a:p>
      </dgm:t>
    </dgm:pt>
    <dgm:pt modelId="{648DEDBA-B724-4A3F-B38E-CA80D822D8AC}" type="sibTrans" cxnId="{B0C9105A-B964-44F4-B02B-72CFD881C707}">
      <dgm:prSet/>
      <dgm:spPr/>
      <dgm:t>
        <a:bodyPr/>
        <a:lstStyle/>
        <a:p>
          <a:endParaRPr lang="ru-RU"/>
        </a:p>
      </dgm:t>
    </dgm:pt>
    <dgm:pt modelId="{F39A7CAC-D31A-42EC-AD60-E0ED53769CF9}">
      <dgm:prSet custT="1"/>
      <dgm:spPr/>
      <dgm:t>
        <a:bodyPr/>
        <a:lstStyle/>
        <a:p>
          <a:r>
            <a:rPr lang="ru-RU" sz="1200" b="1" dirty="0" smtClean="0"/>
            <a:t>ЗАПЕЧЁННЫЕ </a:t>
          </a:r>
          <a:endParaRPr lang="ru-RU" sz="1200" b="1" dirty="0"/>
        </a:p>
      </dgm:t>
    </dgm:pt>
    <dgm:pt modelId="{C057B518-2CAC-4D97-BF09-534695A47AE8}" type="parTrans" cxnId="{F639397B-5F15-47B6-A920-6EBFB9C5A551}">
      <dgm:prSet/>
      <dgm:spPr/>
      <dgm:t>
        <a:bodyPr/>
        <a:lstStyle/>
        <a:p>
          <a:endParaRPr lang="ru-RU"/>
        </a:p>
      </dgm:t>
    </dgm:pt>
    <dgm:pt modelId="{E5384CAE-467C-4E0D-994A-A6DD2E278200}" type="sibTrans" cxnId="{F639397B-5F15-47B6-A920-6EBFB9C5A551}">
      <dgm:prSet/>
      <dgm:spPr/>
      <dgm:t>
        <a:bodyPr/>
        <a:lstStyle/>
        <a:p>
          <a:endParaRPr lang="ru-RU"/>
        </a:p>
      </dgm:t>
    </dgm:pt>
    <dgm:pt modelId="{4C4C988F-20BF-4FF2-8641-4ED01DD2A64C}">
      <dgm:prSet custT="1"/>
      <dgm:spPr/>
      <dgm:t>
        <a:bodyPr/>
        <a:lstStyle/>
        <a:p>
          <a:r>
            <a:rPr lang="ru-RU" sz="1200" b="1" dirty="0" smtClean="0"/>
            <a:t>ВТОРЫЕ БЛЮДА</a:t>
          </a:r>
          <a:endParaRPr lang="ru-RU" sz="1200" b="1" dirty="0"/>
        </a:p>
      </dgm:t>
    </dgm:pt>
    <dgm:pt modelId="{9E708162-FDAE-42B8-8113-56C35B196101}" type="parTrans" cxnId="{1262A558-B4FE-4767-B0EE-6AC110293A5A}">
      <dgm:prSet/>
      <dgm:spPr/>
      <dgm:t>
        <a:bodyPr/>
        <a:lstStyle/>
        <a:p>
          <a:endParaRPr lang="ru-RU"/>
        </a:p>
      </dgm:t>
    </dgm:pt>
    <dgm:pt modelId="{4251C558-6C3A-4A3C-AFB8-19988787D129}" type="sibTrans" cxnId="{1262A558-B4FE-4767-B0EE-6AC110293A5A}">
      <dgm:prSet/>
      <dgm:spPr/>
      <dgm:t>
        <a:bodyPr/>
        <a:lstStyle/>
        <a:p>
          <a:endParaRPr lang="ru-RU"/>
        </a:p>
      </dgm:t>
    </dgm:pt>
    <dgm:pt modelId="{DA9EF27E-C5C4-45CD-9688-DCCAE27F562E}">
      <dgm:prSet custT="1"/>
      <dgm:spPr/>
      <dgm:t>
        <a:bodyPr/>
        <a:lstStyle/>
        <a:p>
          <a:r>
            <a:rPr lang="ru-RU" sz="1200" b="1" dirty="0" smtClean="0"/>
            <a:t>ГАРНИРЫ</a:t>
          </a:r>
          <a:endParaRPr lang="ru-RU" sz="1200" b="1" dirty="0"/>
        </a:p>
      </dgm:t>
    </dgm:pt>
    <dgm:pt modelId="{C6E15CA3-EDCC-4EF4-9B66-D776DDB3EE79}" type="parTrans" cxnId="{9701CC69-C5DB-47F5-B3D0-643DA0FACC42}">
      <dgm:prSet/>
      <dgm:spPr/>
      <dgm:t>
        <a:bodyPr/>
        <a:lstStyle/>
        <a:p>
          <a:endParaRPr lang="ru-RU"/>
        </a:p>
      </dgm:t>
    </dgm:pt>
    <dgm:pt modelId="{65F07125-7131-46CC-BFBA-183F514A42A2}" type="sibTrans" cxnId="{9701CC69-C5DB-47F5-B3D0-643DA0FACC42}">
      <dgm:prSet/>
      <dgm:spPr/>
      <dgm:t>
        <a:bodyPr/>
        <a:lstStyle/>
        <a:p>
          <a:endParaRPr lang="ru-RU"/>
        </a:p>
      </dgm:t>
    </dgm:pt>
    <dgm:pt modelId="{95A13694-ED65-4E87-971E-39D746C80911}">
      <dgm:prSet custT="1"/>
      <dgm:spPr/>
      <dgm:t>
        <a:bodyPr/>
        <a:lstStyle/>
        <a:p>
          <a:r>
            <a:rPr lang="ru-RU" sz="1200" b="1" dirty="0" smtClean="0"/>
            <a:t>НАПИТКИ</a:t>
          </a:r>
          <a:endParaRPr lang="ru-RU" sz="1200" b="1" dirty="0"/>
        </a:p>
      </dgm:t>
    </dgm:pt>
    <dgm:pt modelId="{FC7FECE8-B2E0-4125-BA30-4DFE4DC2D2BB}" type="parTrans" cxnId="{3F89C78B-8BCD-4014-8F52-3DBA501A27AA}">
      <dgm:prSet/>
      <dgm:spPr/>
      <dgm:t>
        <a:bodyPr/>
        <a:lstStyle/>
        <a:p>
          <a:endParaRPr lang="ru-RU"/>
        </a:p>
      </dgm:t>
    </dgm:pt>
    <dgm:pt modelId="{22D28306-6EEE-4C56-AC04-2F723BC347C1}" type="sibTrans" cxnId="{3F89C78B-8BCD-4014-8F52-3DBA501A27AA}">
      <dgm:prSet/>
      <dgm:spPr/>
      <dgm:t>
        <a:bodyPr/>
        <a:lstStyle/>
        <a:p>
          <a:endParaRPr lang="ru-RU"/>
        </a:p>
      </dgm:t>
    </dgm:pt>
    <dgm:pt modelId="{C475105F-2A49-4849-909E-2276E7B222E3}">
      <dgm:prSet custT="1"/>
      <dgm:spPr/>
      <dgm:t>
        <a:bodyPr/>
        <a:lstStyle/>
        <a:p>
          <a:r>
            <a: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НАЗНАЧЕНИЕ </a:t>
          </a:r>
          <a:endParaRPr lang="ru-RU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A64F30-F08E-4BE1-89F0-9106AF0BF234}" type="parTrans" cxnId="{543A4DD2-D9D1-4222-890E-D2A4710F32BB}">
      <dgm:prSet/>
      <dgm:spPr/>
      <dgm:t>
        <a:bodyPr/>
        <a:lstStyle/>
        <a:p>
          <a:endParaRPr lang="ru-RU"/>
        </a:p>
      </dgm:t>
    </dgm:pt>
    <dgm:pt modelId="{6160517D-CC2D-4C13-A4F0-68DA178C374E}" type="sibTrans" cxnId="{543A4DD2-D9D1-4222-890E-D2A4710F32BB}">
      <dgm:prSet/>
      <dgm:spPr/>
      <dgm:t>
        <a:bodyPr/>
        <a:lstStyle/>
        <a:p>
          <a:endParaRPr lang="ru-RU"/>
        </a:p>
      </dgm:t>
    </dgm:pt>
    <dgm:pt modelId="{E80C2AE4-587C-49D3-B166-13B032997A84}">
      <dgm:prSet/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КОНСИСТЕНЦИЯ</a:t>
          </a:r>
          <a:endParaRPr lang="ru-RU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10FA06D-3A92-4F31-836B-F080C445F280}" type="parTrans" cxnId="{14BD8360-17BA-44D9-810A-2BE288703B9D}">
      <dgm:prSet/>
      <dgm:spPr/>
      <dgm:t>
        <a:bodyPr/>
        <a:lstStyle/>
        <a:p>
          <a:endParaRPr lang="ru-RU"/>
        </a:p>
      </dgm:t>
    </dgm:pt>
    <dgm:pt modelId="{21B9D3D9-51D3-4A9E-B2A6-D55312D8390E}" type="sibTrans" cxnId="{14BD8360-17BA-44D9-810A-2BE288703B9D}">
      <dgm:prSet/>
      <dgm:spPr/>
      <dgm:t>
        <a:bodyPr/>
        <a:lstStyle/>
        <a:p>
          <a:endParaRPr lang="ru-RU"/>
        </a:p>
      </dgm:t>
    </dgm:pt>
    <dgm:pt modelId="{603BE89B-89F3-4526-92E6-78E76A64F34A}">
      <dgm:prSet/>
      <dgm:spPr/>
      <dgm:t>
        <a:bodyPr/>
        <a:lstStyle/>
        <a:p>
          <a:endParaRPr lang="ru-RU" sz="1000"/>
        </a:p>
      </dgm:t>
    </dgm:pt>
    <dgm:pt modelId="{9388098C-CEC8-48A3-9262-30906187AA23}" type="parTrans" cxnId="{CA64B8BE-0AD3-4DD6-91F2-1729667B3478}">
      <dgm:prSet/>
      <dgm:spPr/>
      <dgm:t>
        <a:bodyPr/>
        <a:lstStyle/>
        <a:p>
          <a:endParaRPr lang="ru-RU"/>
        </a:p>
      </dgm:t>
    </dgm:pt>
    <dgm:pt modelId="{9D59F9F3-A98B-43B1-B6B1-936608C0719F}" type="sibTrans" cxnId="{CA64B8BE-0AD3-4DD6-91F2-1729667B3478}">
      <dgm:prSet/>
      <dgm:spPr/>
      <dgm:t>
        <a:bodyPr/>
        <a:lstStyle/>
        <a:p>
          <a:endParaRPr lang="ru-RU"/>
        </a:p>
      </dgm:t>
    </dgm:pt>
    <dgm:pt modelId="{EB389D4B-D4F4-434E-B12C-8CD2D229AB52}">
      <dgm:prSet custT="1"/>
      <dgm:spPr/>
      <dgm:t>
        <a:bodyPr/>
        <a:lstStyle/>
        <a:p>
          <a:endParaRPr lang="ru-RU" sz="1200" dirty="0"/>
        </a:p>
      </dgm:t>
    </dgm:pt>
    <dgm:pt modelId="{FB4A33C5-7F48-4A56-95AD-946C714D3BE2}" type="parTrans" cxnId="{4F70DF0A-789C-4FBD-8349-1E4ACA0ACE2F}">
      <dgm:prSet/>
      <dgm:spPr/>
      <dgm:t>
        <a:bodyPr/>
        <a:lstStyle/>
        <a:p>
          <a:endParaRPr lang="ru-RU"/>
        </a:p>
      </dgm:t>
    </dgm:pt>
    <dgm:pt modelId="{DC694AE9-C341-4741-AB5A-5B7480A4548B}" type="sibTrans" cxnId="{4F70DF0A-789C-4FBD-8349-1E4ACA0ACE2F}">
      <dgm:prSet/>
      <dgm:spPr/>
      <dgm:t>
        <a:bodyPr/>
        <a:lstStyle/>
        <a:p>
          <a:endParaRPr lang="ru-RU"/>
        </a:p>
      </dgm:t>
    </dgm:pt>
    <dgm:pt modelId="{71E0DA09-E784-4F24-A900-823EB9371AF6}">
      <dgm:prSet custT="1"/>
      <dgm:spPr/>
      <dgm:t>
        <a:bodyPr/>
        <a:lstStyle/>
        <a:p>
          <a:r>
            <a:rPr lang="ru-RU" sz="1200" b="1" dirty="0" smtClean="0"/>
            <a:t>ЖИДКИЕ </a:t>
          </a:r>
          <a:endParaRPr lang="ru-RU" sz="1200" b="1" dirty="0"/>
        </a:p>
      </dgm:t>
    </dgm:pt>
    <dgm:pt modelId="{31D855E9-A18F-47C0-8049-66821670952E}" type="parTrans" cxnId="{3FC95A51-65F5-4012-B804-A60225C6A1E6}">
      <dgm:prSet/>
      <dgm:spPr/>
      <dgm:t>
        <a:bodyPr/>
        <a:lstStyle/>
        <a:p>
          <a:endParaRPr lang="ru-RU"/>
        </a:p>
      </dgm:t>
    </dgm:pt>
    <dgm:pt modelId="{68710DE1-8CB3-4F31-A84E-9D72C6BF32EE}" type="sibTrans" cxnId="{3FC95A51-65F5-4012-B804-A60225C6A1E6}">
      <dgm:prSet/>
      <dgm:spPr/>
      <dgm:t>
        <a:bodyPr/>
        <a:lstStyle/>
        <a:p>
          <a:endParaRPr lang="ru-RU"/>
        </a:p>
      </dgm:t>
    </dgm:pt>
    <dgm:pt modelId="{15964957-5CDE-498D-8E2D-6615C181700B}">
      <dgm:prSet custT="1"/>
      <dgm:spPr/>
      <dgm:t>
        <a:bodyPr/>
        <a:lstStyle/>
        <a:p>
          <a:r>
            <a:rPr lang="ru-RU" sz="1200" b="1" smtClean="0"/>
            <a:t>ПОЛУЖИДКИЕ</a:t>
          </a:r>
          <a:endParaRPr lang="ru-RU" sz="1200" b="1"/>
        </a:p>
      </dgm:t>
    </dgm:pt>
    <dgm:pt modelId="{A28DA083-B244-49ED-B027-997234DA9761}" type="parTrans" cxnId="{3084085A-F191-4163-A457-917F1F175B7F}">
      <dgm:prSet/>
      <dgm:spPr/>
      <dgm:t>
        <a:bodyPr/>
        <a:lstStyle/>
        <a:p>
          <a:endParaRPr lang="ru-RU"/>
        </a:p>
      </dgm:t>
    </dgm:pt>
    <dgm:pt modelId="{3F027241-0FDB-409B-95C2-E294FBC85D98}" type="sibTrans" cxnId="{3084085A-F191-4163-A457-917F1F175B7F}">
      <dgm:prSet/>
      <dgm:spPr/>
      <dgm:t>
        <a:bodyPr/>
        <a:lstStyle/>
        <a:p>
          <a:endParaRPr lang="ru-RU"/>
        </a:p>
      </dgm:t>
    </dgm:pt>
    <dgm:pt modelId="{DB2CB0FC-76E0-47A2-B2EF-E62776CA5E50}">
      <dgm:prSet custT="1"/>
      <dgm:spPr/>
      <dgm:t>
        <a:bodyPr/>
        <a:lstStyle/>
        <a:p>
          <a:r>
            <a:rPr lang="ru-RU" sz="1200" b="1" dirty="0" smtClean="0"/>
            <a:t>ГУСТЫЕ</a:t>
          </a:r>
          <a:endParaRPr lang="ru-RU" sz="1200" b="1" dirty="0"/>
        </a:p>
      </dgm:t>
    </dgm:pt>
    <dgm:pt modelId="{E6832DE6-1100-49FB-BD41-01AA30A4CDD9}" type="parTrans" cxnId="{1F56EDCA-A663-4111-9ECD-C559D5281C0B}">
      <dgm:prSet/>
      <dgm:spPr/>
      <dgm:t>
        <a:bodyPr/>
        <a:lstStyle/>
        <a:p>
          <a:endParaRPr lang="ru-RU"/>
        </a:p>
      </dgm:t>
    </dgm:pt>
    <dgm:pt modelId="{7C2B0179-94A4-4DFC-9F01-1F7D17377EE9}" type="sibTrans" cxnId="{1F56EDCA-A663-4111-9ECD-C559D5281C0B}">
      <dgm:prSet/>
      <dgm:spPr/>
      <dgm:t>
        <a:bodyPr/>
        <a:lstStyle/>
        <a:p>
          <a:endParaRPr lang="ru-RU"/>
        </a:p>
      </dgm:t>
    </dgm:pt>
    <dgm:pt modelId="{4C141FF3-0E8D-49B0-ADA8-D81C5262E322}">
      <dgm:prSet custT="1"/>
      <dgm:spPr/>
      <dgm:t>
        <a:bodyPr/>
        <a:lstStyle/>
        <a:p>
          <a:r>
            <a:rPr lang="ru-RU" sz="1200" b="1" dirty="0" smtClean="0"/>
            <a:t>ПЮРЕОБРАЗНЫЕ</a:t>
          </a:r>
          <a:endParaRPr lang="ru-RU" sz="1200" b="1" dirty="0"/>
        </a:p>
      </dgm:t>
    </dgm:pt>
    <dgm:pt modelId="{6B2DFE7C-84E2-4AB7-A0D7-AB798E21C532}" type="parTrans" cxnId="{433E6A45-F0C9-45F5-A6E6-5A0D26746651}">
      <dgm:prSet/>
      <dgm:spPr/>
      <dgm:t>
        <a:bodyPr/>
        <a:lstStyle/>
        <a:p>
          <a:endParaRPr lang="ru-RU"/>
        </a:p>
      </dgm:t>
    </dgm:pt>
    <dgm:pt modelId="{1C52FBD3-BE3A-4E4D-894D-89E7DFE9067F}" type="sibTrans" cxnId="{433E6A45-F0C9-45F5-A6E6-5A0D26746651}">
      <dgm:prSet/>
      <dgm:spPr/>
      <dgm:t>
        <a:bodyPr/>
        <a:lstStyle/>
        <a:p>
          <a:endParaRPr lang="ru-RU"/>
        </a:p>
      </dgm:t>
    </dgm:pt>
    <dgm:pt modelId="{79FF4398-4ABE-4D63-A85A-E9D7A9177EFE}">
      <dgm:prSet custT="1"/>
      <dgm:spPr/>
      <dgm:t>
        <a:bodyPr/>
        <a:lstStyle/>
        <a:p>
          <a:r>
            <a:rPr lang="ru-RU" sz="1200" b="1" dirty="0" smtClean="0"/>
            <a:t>ВЯЗКИЕ</a:t>
          </a:r>
          <a:endParaRPr lang="ru-RU" sz="1200" b="1" dirty="0"/>
        </a:p>
      </dgm:t>
    </dgm:pt>
    <dgm:pt modelId="{B59F9484-BD0A-4C5F-AFF9-85BD0FA0E0CD}" type="parTrans" cxnId="{A3152791-A740-48BB-A0E6-2D69018065BF}">
      <dgm:prSet/>
      <dgm:spPr/>
      <dgm:t>
        <a:bodyPr/>
        <a:lstStyle/>
        <a:p>
          <a:endParaRPr lang="ru-RU"/>
        </a:p>
      </dgm:t>
    </dgm:pt>
    <dgm:pt modelId="{2E3FB543-32C4-4BFE-AA7B-B7632995585F}" type="sibTrans" cxnId="{A3152791-A740-48BB-A0E6-2D69018065BF}">
      <dgm:prSet/>
      <dgm:spPr/>
      <dgm:t>
        <a:bodyPr/>
        <a:lstStyle/>
        <a:p>
          <a:endParaRPr lang="ru-RU"/>
        </a:p>
      </dgm:t>
    </dgm:pt>
    <dgm:pt modelId="{B261CF13-95AF-40F6-B760-4C9490EC6597}">
      <dgm:prSet custT="1"/>
      <dgm:spPr/>
      <dgm:t>
        <a:bodyPr/>
        <a:lstStyle/>
        <a:p>
          <a:r>
            <a:rPr lang="ru-RU" sz="1200" b="1" dirty="0" smtClean="0"/>
            <a:t>РАССЫПЧАТЫЕ</a:t>
          </a:r>
          <a:endParaRPr lang="ru-RU" sz="1200" b="1" dirty="0"/>
        </a:p>
      </dgm:t>
    </dgm:pt>
    <dgm:pt modelId="{6F6CE665-1883-4758-9A70-A7DC17333F9D}" type="parTrans" cxnId="{99E6A16B-A444-4E83-8471-16CF1E2DD032}">
      <dgm:prSet/>
      <dgm:spPr/>
      <dgm:t>
        <a:bodyPr/>
        <a:lstStyle/>
        <a:p>
          <a:endParaRPr lang="ru-RU"/>
        </a:p>
      </dgm:t>
    </dgm:pt>
    <dgm:pt modelId="{C1B7D182-A5E7-4F95-B6BA-F3CCFB783414}" type="sibTrans" cxnId="{99E6A16B-A444-4E83-8471-16CF1E2DD032}">
      <dgm:prSet/>
      <dgm:spPr/>
      <dgm:t>
        <a:bodyPr/>
        <a:lstStyle/>
        <a:p>
          <a:endParaRPr lang="ru-RU"/>
        </a:p>
      </dgm:t>
    </dgm:pt>
    <dgm:pt modelId="{5D999CE1-F1E7-4A6D-A34E-1E250DAFC980}">
      <dgm:prSet custT="1"/>
      <dgm:spPr/>
      <dgm:t>
        <a:bodyPr/>
        <a:lstStyle/>
        <a:p>
          <a:r>
            <a:rPr lang="ru-RU" sz="1400" b="1" dirty="0" smtClean="0"/>
            <a:t>ДЛЯ ДИЕТИЧЕСКОГО ПИТАНИЯ</a:t>
          </a:r>
          <a:endParaRPr lang="ru-RU" sz="1400" b="1" dirty="0"/>
        </a:p>
      </dgm:t>
    </dgm:pt>
    <dgm:pt modelId="{783F5F7C-7DE4-435E-A3B7-9829825F31DE}" type="parTrans" cxnId="{4FB263E0-D670-4BD6-8E39-17583CBF7095}">
      <dgm:prSet/>
      <dgm:spPr/>
      <dgm:t>
        <a:bodyPr/>
        <a:lstStyle/>
        <a:p>
          <a:endParaRPr lang="ru-RU"/>
        </a:p>
      </dgm:t>
    </dgm:pt>
    <dgm:pt modelId="{EFC2A6D3-7A4B-4402-8582-253849142373}" type="sibTrans" cxnId="{4FB263E0-D670-4BD6-8E39-17583CBF7095}">
      <dgm:prSet/>
      <dgm:spPr/>
      <dgm:t>
        <a:bodyPr/>
        <a:lstStyle/>
        <a:p>
          <a:endParaRPr lang="ru-RU"/>
        </a:p>
      </dgm:t>
    </dgm:pt>
    <dgm:pt modelId="{0F969DA4-1E70-4D22-B346-E97DD5DC1A82}">
      <dgm:prSet custT="1"/>
      <dgm:spPr/>
      <dgm:t>
        <a:bodyPr/>
        <a:lstStyle/>
        <a:p>
          <a:r>
            <a:rPr lang="ru-RU" sz="1400" b="1" dirty="0" smtClean="0"/>
            <a:t>ДЛЯ ШКОЛЬНОГО ПИТАНИЯ</a:t>
          </a:r>
          <a:endParaRPr lang="ru-RU" sz="1400" b="1" dirty="0"/>
        </a:p>
      </dgm:t>
    </dgm:pt>
    <dgm:pt modelId="{350C2E62-9C8A-421C-B761-3A85094605F6}" type="parTrans" cxnId="{DCFD6ADC-B090-43CC-A3FC-A5B6B86A1F07}">
      <dgm:prSet/>
      <dgm:spPr/>
      <dgm:t>
        <a:bodyPr/>
        <a:lstStyle/>
        <a:p>
          <a:endParaRPr lang="ru-RU"/>
        </a:p>
      </dgm:t>
    </dgm:pt>
    <dgm:pt modelId="{AF0DC012-1807-42C2-8351-240390A6CB5B}" type="sibTrans" cxnId="{DCFD6ADC-B090-43CC-A3FC-A5B6B86A1F07}">
      <dgm:prSet/>
      <dgm:spPr/>
      <dgm:t>
        <a:bodyPr/>
        <a:lstStyle/>
        <a:p>
          <a:endParaRPr lang="ru-RU"/>
        </a:p>
      </dgm:t>
    </dgm:pt>
    <dgm:pt modelId="{D59AD598-3F15-44A8-BFBA-11EEE47BE8CE}">
      <dgm:prSet custT="1"/>
      <dgm:spPr/>
      <dgm:t>
        <a:bodyPr/>
        <a:lstStyle/>
        <a:p>
          <a:r>
            <a:rPr lang="ru-RU" sz="1400" b="1" dirty="0" smtClean="0"/>
            <a:t>ДЛЯ БИЗНЕС-ЛАНЧА</a:t>
          </a:r>
          <a:endParaRPr lang="ru-RU" sz="1400" b="1" dirty="0"/>
        </a:p>
      </dgm:t>
    </dgm:pt>
    <dgm:pt modelId="{CD3A0EBB-0EE6-4B9E-B534-FAAACF7A97E7}" type="parTrans" cxnId="{23167FD1-7AA9-4AD3-A476-E6FEB5825D83}">
      <dgm:prSet/>
      <dgm:spPr/>
      <dgm:t>
        <a:bodyPr/>
        <a:lstStyle/>
        <a:p>
          <a:endParaRPr lang="ru-RU"/>
        </a:p>
      </dgm:t>
    </dgm:pt>
    <dgm:pt modelId="{E5667F17-7448-4872-9C37-E2ACC7FDA7D8}" type="sibTrans" cxnId="{23167FD1-7AA9-4AD3-A476-E6FEB5825D83}">
      <dgm:prSet/>
      <dgm:spPr/>
      <dgm:t>
        <a:bodyPr/>
        <a:lstStyle/>
        <a:p>
          <a:endParaRPr lang="ru-RU"/>
        </a:p>
      </dgm:t>
    </dgm:pt>
    <dgm:pt modelId="{9BFCB127-6451-4BEB-BE82-8BEC37860101}" type="pres">
      <dgm:prSet presAssocID="{DFC810FD-AC3A-48EA-A127-FA9515FB87F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684EE4F-7AA3-46D7-AE35-7B4CF596F7B6}" type="pres">
      <dgm:prSet presAssocID="{4387F3B8-4227-406B-84AF-C27D9B434393}" presName="linNode" presStyleCnt="0"/>
      <dgm:spPr/>
    </dgm:pt>
    <dgm:pt modelId="{C4605176-0C5E-4C68-9348-7451C752DE0C}" type="pres">
      <dgm:prSet presAssocID="{4387F3B8-4227-406B-84AF-C27D9B434393}" presName="parentText" presStyleLbl="node1" presStyleIdx="0" presStyleCnt="5" custScaleX="102157" custScaleY="102157" custLinFactNeighborX="60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EFC7D7-8D40-44D0-AF1F-819C5913DA9D}" type="pres">
      <dgm:prSet presAssocID="{4387F3B8-4227-406B-84AF-C27D9B434393}" presName="descendantText" presStyleLbl="alignAccFollowNode1" presStyleIdx="0" presStyleCnt="5" custScaleX="90862" custScaleY="138410" custLinFactNeighborX="1860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CE3FA2-B282-44A4-8769-D660001C1C35}" type="pres">
      <dgm:prSet presAssocID="{43160183-B37A-4B09-A3CF-BF2242B05E57}" presName="sp" presStyleCnt="0"/>
      <dgm:spPr/>
    </dgm:pt>
    <dgm:pt modelId="{87307AC7-9F65-4188-B035-615C3D819909}" type="pres">
      <dgm:prSet presAssocID="{C380B266-70FA-4B14-93F0-C0E2F8D8022F}" presName="linNode" presStyleCnt="0"/>
      <dgm:spPr/>
    </dgm:pt>
    <dgm:pt modelId="{0353E85B-77F8-4902-B97C-883AFA461D61}" type="pres">
      <dgm:prSet presAssocID="{C380B266-70FA-4B14-93F0-C0E2F8D8022F}" presName="parentText" presStyleLbl="node1" presStyleIdx="1" presStyleCnt="5" custScaleX="102157" custScaleY="102157" custLinFactNeighborX="60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EAE023-3670-4F9A-9FB7-EAC85F50CAC1}" type="pres">
      <dgm:prSet presAssocID="{C380B266-70FA-4B14-93F0-C0E2F8D8022F}" presName="descendantText" presStyleLbl="alignAccFollowNode1" presStyleIdx="1" presStyleCnt="5" custScaleX="90862" custScaleY="138410" custLinFactNeighborX="1860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193DC1-970C-4737-9E83-3D4207E59A45}" type="pres">
      <dgm:prSet presAssocID="{158A7B01-C593-4EB2-BAE6-2624A833AE0C}" presName="sp" presStyleCnt="0"/>
      <dgm:spPr/>
    </dgm:pt>
    <dgm:pt modelId="{FC371E1C-4993-4663-A016-E045CCC4A76B}" type="pres">
      <dgm:prSet presAssocID="{1AD4333C-586D-457F-A646-A2C5D9585780}" presName="linNode" presStyleCnt="0"/>
      <dgm:spPr/>
    </dgm:pt>
    <dgm:pt modelId="{15605DF6-7E25-4B57-B943-C30597ADEB05}" type="pres">
      <dgm:prSet presAssocID="{1AD4333C-586D-457F-A646-A2C5D9585780}" presName="parentText" presStyleLbl="node1" presStyleIdx="2" presStyleCnt="5" custScaleX="102157" custScaleY="102157" custLinFactNeighborX="60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827C7-C473-46A1-B580-CD1E2D4D2E18}" type="pres">
      <dgm:prSet presAssocID="{1AD4333C-586D-457F-A646-A2C5D9585780}" presName="descendantText" presStyleLbl="alignAccFollowNode1" presStyleIdx="2" presStyleCnt="5" custScaleX="90862" custScaleY="138410" custLinFactNeighborX="1860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41917A-11CC-457D-A9C4-CA155C27B160}" type="pres">
      <dgm:prSet presAssocID="{B249D181-A8D9-466A-AE71-25786B801131}" presName="sp" presStyleCnt="0"/>
      <dgm:spPr/>
    </dgm:pt>
    <dgm:pt modelId="{B5158549-E0E3-4612-A3AB-F307FDE4BF41}" type="pres">
      <dgm:prSet presAssocID="{C475105F-2A49-4849-909E-2276E7B222E3}" presName="linNode" presStyleCnt="0"/>
      <dgm:spPr/>
    </dgm:pt>
    <dgm:pt modelId="{21EA59C6-35A0-445B-BF67-791362C09753}" type="pres">
      <dgm:prSet presAssocID="{C475105F-2A49-4849-909E-2276E7B222E3}" presName="parentText" presStyleLbl="node1" presStyleIdx="3" presStyleCnt="5" custScaleX="102157" custScaleY="10215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F2405E-C797-4083-96BF-F9638C70A60C}" type="pres">
      <dgm:prSet presAssocID="{C475105F-2A49-4849-909E-2276E7B222E3}" presName="descendantText" presStyleLbl="alignAccFollowNode1" presStyleIdx="3" presStyleCnt="5" custScaleX="90862" custScaleY="138410" custLinFactNeighborX="1724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6416BB-789C-489E-9C08-E8ED211366E9}" type="pres">
      <dgm:prSet presAssocID="{6160517D-CC2D-4C13-A4F0-68DA178C374E}" presName="sp" presStyleCnt="0"/>
      <dgm:spPr/>
    </dgm:pt>
    <dgm:pt modelId="{7A949A83-B478-409E-BD40-FF8F5F213F78}" type="pres">
      <dgm:prSet presAssocID="{E80C2AE4-587C-49D3-B166-13B032997A84}" presName="linNode" presStyleCnt="0"/>
      <dgm:spPr/>
    </dgm:pt>
    <dgm:pt modelId="{E53A84D4-8665-460D-9DA7-2E0F4D1F0959}" type="pres">
      <dgm:prSet presAssocID="{E80C2AE4-587C-49D3-B166-13B032997A84}" presName="parentText" presStyleLbl="node1" presStyleIdx="4" presStyleCnt="5" custScaleX="102157" custScaleY="10215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C22140-6F4F-4576-8D56-C1FE4C222C63}" type="pres">
      <dgm:prSet presAssocID="{E80C2AE4-587C-49D3-B166-13B032997A84}" presName="descendantText" presStyleLbl="alignAccFollowNode1" presStyleIdx="4" presStyleCnt="5" custScaleX="90862" custScaleY="138410" custLinFactNeighborX="1724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39397B-5F15-47B6-A920-6EBFB9C5A551}" srcId="{C380B266-70FA-4B14-93F0-C0E2F8D8022F}" destId="{F39A7CAC-D31A-42EC-AD60-E0ED53769CF9}" srcOrd="4" destOrd="0" parTransId="{C057B518-2CAC-4D97-BF09-534695A47AE8}" sibTransId="{E5384CAE-467C-4E0D-994A-A6DD2E278200}"/>
    <dgm:cxn modelId="{95062937-4E95-4CFA-965C-B377630677CB}" type="presOf" srcId="{D0831CBE-1BF0-4111-83A3-9A9A8E2B1F4D}" destId="{EFEFC7D7-8D40-44D0-AF1F-819C5913DA9D}" srcOrd="0" destOrd="0" presId="urn:microsoft.com/office/officeart/2005/8/layout/vList5"/>
    <dgm:cxn modelId="{D67F0451-254F-4D2C-B350-C68B59A4BE22}" type="presOf" srcId="{4387F3B8-4227-406B-84AF-C27D9B434393}" destId="{C4605176-0C5E-4C68-9348-7451C752DE0C}" srcOrd="0" destOrd="0" presId="urn:microsoft.com/office/officeart/2005/8/layout/vList5"/>
    <dgm:cxn modelId="{399CD951-E805-4D34-B437-0FC934736A39}" type="presOf" srcId="{31C68A4B-678F-41A2-9974-62A98422FD41}" destId="{4EEAE023-3670-4F9A-9FB7-EAC85F50CAC1}" srcOrd="0" destOrd="3" presId="urn:microsoft.com/office/officeart/2005/8/layout/vList5"/>
    <dgm:cxn modelId="{F977D41C-616F-4C7D-A4BB-92A02CE89DD0}" type="presOf" srcId="{4606128E-2C80-47CC-AE3C-7474B56E7403}" destId="{EFEFC7D7-8D40-44D0-AF1F-819C5913DA9D}" srcOrd="0" destOrd="1" presId="urn:microsoft.com/office/officeart/2005/8/layout/vList5"/>
    <dgm:cxn modelId="{99E6A16B-A444-4E83-8471-16CF1E2DD032}" srcId="{E80C2AE4-587C-49D3-B166-13B032997A84}" destId="{B261CF13-95AF-40F6-B760-4C9490EC6597}" srcOrd="6" destOrd="0" parTransId="{6F6CE665-1883-4758-9A70-A7DC17333F9D}" sibTransId="{C1B7D182-A5E7-4F95-B6BA-F3CCFB783414}"/>
    <dgm:cxn modelId="{3EEED8C1-7C78-4609-8698-C1C205AFF76F}" srcId="{C380B266-70FA-4B14-93F0-C0E2F8D8022F}" destId="{064D4AB0-C81B-43D0-B281-9B4DEE1B7F2E}" srcOrd="2" destOrd="0" parTransId="{660DE48A-CA2B-4E0E-8BAF-701D8A24D64F}" sibTransId="{A6D510FA-87A8-48D0-B35D-B795C7EF4672}"/>
    <dgm:cxn modelId="{E0491383-51DD-4CC9-8C63-85141D21AC24}" type="presOf" srcId="{DB2CB0FC-76E0-47A2-B2EF-E62776CA5E50}" destId="{51C22140-6F4F-4576-8D56-C1FE4C222C63}" srcOrd="0" destOrd="3" presId="urn:microsoft.com/office/officeart/2005/8/layout/vList5"/>
    <dgm:cxn modelId="{66C2F350-C1BF-402B-85B8-A6F0FB48A250}" type="presOf" srcId="{DFC810FD-AC3A-48EA-A127-FA9515FB87FB}" destId="{9BFCB127-6451-4BEB-BE82-8BEC37860101}" srcOrd="0" destOrd="0" presId="urn:microsoft.com/office/officeart/2005/8/layout/vList5"/>
    <dgm:cxn modelId="{3FC95A51-65F5-4012-B804-A60225C6A1E6}" srcId="{E80C2AE4-587C-49D3-B166-13B032997A84}" destId="{71E0DA09-E784-4F24-A900-823EB9371AF6}" srcOrd="1" destOrd="0" parTransId="{31D855E9-A18F-47C0-8049-66821670952E}" sibTransId="{68710DE1-8CB3-4F31-A84E-9D72C6BF32EE}"/>
    <dgm:cxn modelId="{A077D7F5-568B-412F-A1B0-CE464C6E511D}" srcId="{DFC810FD-AC3A-48EA-A127-FA9515FB87FB}" destId="{4387F3B8-4227-406B-84AF-C27D9B434393}" srcOrd="0" destOrd="0" parTransId="{F8461720-1704-4ACA-A9F5-AED5DC937332}" sibTransId="{43160183-B37A-4B09-A3CF-BF2242B05E57}"/>
    <dgm:cxn modelId="{3F89C78B-8BCD-4014-8F52-3DBA501A27AA}" srcId="{1AD4333C-586D-457F-A646-A2C5D9585780}" destId="{95A13694-ED65-4E87-971E-39D746C80911}" srcOrd="3" destOrd="0" parTransId="{FC7FECE8-B2E0-4125-BA30-4DFE4DC2D2BB}" sibTransId="{22D28306-6EEE-4C56-AC04-2F723BC347C1}"/>
    <dgm:cxn modelId="{020DD064-2CC8-4091-BB1F-569E78F6E52E}" srcId="{4387F3B8-4227-406B-84AF-C27D9B434393}" destId="{D0831CBE-1BF0-4111-83A3-9A9A8E2B1F4D}" srcOrd="0" destOrd="0" parTransId="{C708E76E-3F7A-4D3C-9F52-4A0114420579}" sibTransId="{E6DAEB68-F5F7-431D-B94B-6388439BB1BA}"/>
    <dgm:cxn modelId="{54FF8601-890E-4CED-9725-AF3AB88C7673}" srcId="{4387F3B8-4227-406B-84AF-C27D9B434393}" destId="{853E3993-1324-49C9-AC49-786A3AF93C4B}" srcOrd="5" destOrd="0" parTransId="{171E9183-D03F-40FA-99D2-5A39A255DFC1}" sibTransId="{0B2E185D-3DD9-43EC-99E5-21187F020533}"/>
    <dgm:cxn modelId="{C367B4E7-5C71-4296-BB66-32A5A6FD6F47}" type="presOf" srcId="{0497A744-93E5-4625-A5D9-70C68AD31E6B}" destId="{4EEAE023-3670-4F9A-9FB7-EAC85F50CAC1}" srcOrd="0" destOrd="1" presId="urn:microsoft.com/office/officeart/2005/8/layout/vList5"/>
    <dgm:cxn modelId="{A2159897-210C-4469-B8DE-D8C223DDB3B5}" type="presOf" srcId="{064D4AB0-C81B-43D0-B281-9B4DEE1B7F2E}" destId="{4EEAE023-3670-4F9A-9FB7-EAC85F50CAC1}" srcOrd="0" destOrd="2" presId="urn:microsoft.com/office/officeart/2005/8/layout/vList5"/>
    <dgm:cxn modelId="{08F32BC5-1E0E-4402-9CEA-A8B67953E45D}" type="presOf" srcId="{C380B266-70FA-4B14-93F0-C0E2F8D8022F}" destId="{0353E85B-77F8-4902-B97C-883AFA461D61}" srcOrd="0" destOrd="0" presId="urn:microsoft.com/office/officeart/2005/8/layout/vList5"/>
    <dgm:cxn modelId="{4F70DF0A-789C-4FBD-8349-1E4ACA0ACE2F}" srcId="{E80C2AE4-587C-49D3-B166-13B032997A84}" destId="{EB389D4B-D4F4-434E-B12C-8CD2D229AB52}" srcOrd="0" destOrd="0" parTransId="{FB4A33C5-7F48-4A56-95AD-946C714D3BE2}" sibTransId="{DC694AE9-C341-4741-AB5A-5B7480A4548B}"/>
    <dgm:cxn modelId="{82A86FC5-62BF-44ED-8B64-0F113A5837AF}" srcId="{4387F3B8-4227-406B-84AF-C27D9B434393}" destId="{E7726754-7E3A-4F18-9E91-D7617E4D462A}" srcOrd="4" destOrd="0" parTransId="{BEE103B2-333F-4934-8942-36927E514DD6}" sibTransId="{30828B7D-04D4-46F6-89F5-EBD1797E0CAE}"/>
    <dgm:cxn modelId="{1F56EDCA-A663-4111-9ECD-C559D5281C0B}" srcId="{E80C2AE4-587C-49D3-B166-13B032997A84}" destId="{DB2CB0FC-76E0-47A2-B2EF-E62776CA5E50}" srcOrd="3" destOrd="0" parTransId="{E6832DE6-1100-49FB-BD41-01AA30A4CDD9}" sibTransId="{7C2B0179-94A4-4DFC-9F01-1F7D17377EE9}"/>
    <dgm:cxn modelId="{ABCD3FBB-674C-46B6-ACF8-D20CD711FDF9}" type="presOf" srcId="{6A7F0CB3-8544-4639-8F6B-14BCC03CA1BE}" destId="{EFEFC7D7-8D40-44D0-AF1F-819C5913DA9D}" srcOrd="0" destOrd="2" presId="urn:microsoft.com/office/officeart/2005/8/layout/vList5"/>
    <dgm:cxn modelId="{CA64B8BE-0AD3-4DD6-91F2-1729667B3478}" srcId="{C475105F-2A49-4849-909E-2276E7B222E3}" destId="{603BE89B-89F3-4526-92E6-78E76A64F34A}" srcOrd="0" destOrd="0" parTransId="{9388098C-CEC8-48A3-9262-30906187AA23}" sibTransId="{9D59F9F3-A98B-43B1-B6B1-936608C0719F}"/>
    <dgm:cxn modelId="{14BD8360-17BA-44D9-810A-2BE288703B9D}" srcId="{DFC810FD-AC3A-48EA-A127-FA9515FB87FB}" destId="{E80C2AE4-587C-49D3-B166-13B032997A84}" srcOrd="4" destOrd="0" parTransId="{110FA06D-3A92-4F31-836B-F080C445F280}" sibTransId="{21B9D3D9-51D3-4A9E-B2A6-D55312D8390E}"/>
    <dgm:cxn modelId="{56BF178E-60CB-41DD-8066-A45F773B3C64}" srcId="{1AD4333C-586D-457F-A646-A2C5D9585780}" destId="{3CEE3147-6948-4EEF-BB30-116346E94C3C}" srcOrd="0" destOrd="0" parTransId="{7600F189-D4E4-4347-B084-C3D09BE68CE2}" sibTransId="{683A11DD-DBB6-4F57-ADEF-9E6966085807}"/>
    <dgm:cxn modelId="{3602C245-08E4-409B-A6FD-05D4D97D6B77}" type="presOf" srcId="{EB389D4B-D4F4-434E-B12C-8CD2D229AB52}" destId="{51C22140-6F4F-4576-8D56-C1FE4C222C63}" srcOrd="0" destOrd="0" presId="urn:microsoft.com/office/officeart/2005/8/layout/vList5"/>
    <dgm:cxn modelId="{80F1DBD6-6BF7-4B35-8105-DBEAE4354E7D}" type="presOf" srcId="{603BE89B-89F3-4526-92E6-78E76A64F34A}" destId="{F1F2405E-C797-4083-96BF-F9638C70A60C}" srcOrd="0" destOrd="0" presId="urn:microsoft.com/office/officeart/2005/8/layout/vList5"/>
    <dgm:cxn modelId="{1412D32E-4CD8-4BBB-A8B8-61E935CC3E9C}" type="presOf" srcId="{1AD4333C-586D-457F-A646-A2C5D9585780}" destId="{15605DF6-7E25-4B57-B943-C30597ADEB05}" srcOrd="0" destOrd="0" presId="urn:microsoft.com/office/officeart/2005/8/layout/vList5"/>
    <dgm:cxn modelId="{981AAD09-DB54-4C29-A511-2CDA8FFBFDF2}" type="presOf" srcId="{0F969DA4-1E70-4D22-B346-E97DD5DC1A82}" destId="{F1F2405E-C797-4083-96BF-F9638C70A60C}" srcOrd="0" destOrd="2" presId="urn:microsoft.com/office/officeart/2005/8/layout/vList5"/>
    <dgm:cxn modelId="{1ED5C12D-780F-4CC8-9B2A-C0901D8CD349}" srcId="{C380B266-70FA-4B14-93F0-C0E2F8D8022F}" destId="{0497A744-93E5-4625-A5D9-70C68AD31E6B}" srcOrd="1" destOrd="0" parTransId="{61FAA596-4050-4A4A-92C0-AFBC45ABDB49}" sibTransId="{F2B5EDA6-B7C2-4432-88C1-C843BB2964A9}"/>
    <dgm:cxn modelId="{44B2937C-7E71-42A3-8CDE-6A09133C878F}" type="presOf" srcId="{DA9EF27E-C5C4-45CD-9688-DCCAE27F562E}" destId="{74A827C7-C473-46A1-B580-CD1E2D4D2E18}" srcOrd="0" destOrd="2" presId="urn:microsoft.com/office/officeart/2005/8/layout/vList5"/>
    <dgm:cxn modelId="{0A221A38-F0EA-4EF9-9F4E-B485EB56B40A}" type="presOf" srcId="{5D999CE1-F1E7-4A6D-A34E-1E250DAFC980}" destId="{F1F2405E-C797-4083-96BF-F9638C70A60C}" srcOrd="0" destOrd="1" presId="urn:microsoft.com/office/officeart/2005/8/layout/vList5"/>
    <dgm:cxn modelId="{2E999839-D331-4F02-BE98-CEB360CCCDC3}" srcId="{4387F3B8-4227-406B-84AF-C27D9B434393}" destId="{D95A6AEE-FFC9-44EC-AB8B-1B101B8ACBD7}" srcOrd="3" destOrd="0" parTransId="{A731BE61-2F7E-49F5-9942-69046689B34D}" sibTransId="{B93DD015-F1AA-49FB-8CA0-3A57405832E0}"/>
    <dgm:cxn modelId="{20D345C8-583F-425D-855E-9834DD6D58D5}" type="presOf" srcId="{3CEE3147-6948-4EEF-BB30-116346E94C3C}" destId="{74A827C7-C473-46A1-B580-CD1E2D4D2E18}" srcOrd="0" destOrd="0" presId="urn:microsoft.com/office/officeart/2005/8/layout/vList5"/>
    <dgm:cxn modelId="{97777774-C46D-40A0-BE87-5C982B65632D}" srcId="{4387F3B8-4227-406B-84AF-C27D9B434393}" destId="{6A7F0CB3-8544-4639-8F6B-14BCC03CA1BE}" srcOrd="2" destOrd="0" parTransId="{9DF70186-0BA9-4942-9946-32E8D762F7C1}" sibTransId="{EF5264E9-2DA4-4194-8265-29D39F6C5275}"/>
    <dgm:cxn modelId="{9701CC69-C5DB-47F5-B3D0-643DA0FACC42}" srcId="{1AD4333C-586D-457F-A646-A2C5D9585780}" destId="{DA9EF27E-C5C4-45CD-9688-DCCAE27F562E}" srcOrd="2" destOrd="0" parTransId="{C6E15CA3-EDCC-4EF4-9B66-D776DDB3EE79}" sibTransId="{65F07125-7131-46CC-BFBA-183F514A42A2}"/>
    <dgm:cxn modelId="{38CAD927-6E8D-4C32-86BE-690CFFC51C58}" type="presOf" srcId="{B261CF13-95AF-40F6-B760-4C9490EC6597}" destId="{51C22140-6F4F-4576-8D56-C1FE4C222C63}" srcOrd="0" destOrd="6" presId="urn:microsoft.com/office/officeart/2005/8/layout/vList5"/>
    <dgm:cxn modelId="{3084085A-F191-4163-A457-917F1F175B7F}" srcId="{E80C2AE4-587C-49D3-B166-13B032997A84}" destId="{15964957-5CDE-498D-8E2D-6615C181700B}" srcOrd="2" destOrd="0" parTransId="{A28DA083-B244-49ED-B027-997234DA9761}" sibTransId="{3F027241-0FDB-409B-95C2-E294FBC85D98}"/>
    <dgm:cxn modelId="{649118CA-3DED-4C58-80EA-06A16D12143E}" type="presOf" srcId="{71E0DA09-E784-4F24-A900-823EB9371AF6}" destId="{51C22140-6F4F-4576-8D56-C1FE4C222C63}" srcOrd="0" destOrd="1" presId="urn:microsoft.com/office/officeart/2005/8/layout/vList5"/>
    <dgm:cxn modelId="{C2EB0CD2-44CC-4293-9CFC-38F9617CF92B}" type="presOf" srcId="{F39A7CAC-D31A-42EC-AD60-E0ED53769CF9}" destId="{4EEAE023-3670-4F9A-9FB7-EAC85F50CAC1}" srcOrd="0" destOrd="4" presId="urn:microsoft.com/office/officeart/2005/8/layout/vList5"/>
    <dgm:cxn modelId="{34EE90EE-2E84-4652-BB9E-79411D53D6F5}" type="presOf" srcId="{4C141FF3-0E8D-49B0-ADA8-D81C5262E322}" destId="{51C22140-6F4F-4576-8D56-C1FE4C222C63}" srcOrd="0" destOrd="4" presId="urn:microsoft.com/office/officeart/2005/8/layout/vList5"/>
    <dgm:cxn modelId="{4EAF2CDC-8440-4DBE-AF53-2F2AD11ED31B}" srcId="{DFC810FD-AC3A-48EA-A127-FA9515FB87FB}" destId="{1AD4333C-586D-457F-A646-A2C5D9585780}" srcOrd="2" destOrd="0" parTransId="{605CC270-03E7-4C33-93E8-4FF616EC3BB5}" sibTransId="{B249D181-A8D9-466A-AE71-25786B801131}"/>
    <dgm:cxn modelId="{D3021DC7-52E3-4C1A-888C-90E3DE8855AB}" type="presOf" srcId="{4C4C988F-20BF-4FF2-8641-4ED01DD2A64C}" destId="{74A827C7-C473-46A1-B580-CD1E2D4D2E18}" srcOrd="0" destOrd="1" presId="urn:microsoft.com/office/officeart/2005/8/layout/vList5"/>
    <dgm:cxn modelId="{4FB263E0-D670-4BD6-8E39-17583CBF7095}" srcId="{C475105F-2A49-4849-909E-2276E7B222E3}" destId="{5D999CE1-F1E7-4A6D-A34E-1E250DAFC980}" srcOrd="1" destOrd="0" parTransId="{783F5F7C-7DE4-435E-A3B7-9829825F31DE}" sibTransId="{EFC2A6D3-7A4B-4402-8582-253849142373}"/>
    <dgm:cxn modelId="{B0C9105A-B964-44F4-B02B-72CFD881C707}" srcId="{C380B266-70FA-4B14-93F0-C0E2F8D8022F}" destId="{31C68A4B-678F-41A2-9974-62A98422FD41}" srcOrd="3" destOrd="0" parTransId="{8EF5B718-472E-4490-9DE1-55AFC0D124B4}" sibTransId="{648DEDBA-B724-4A3F-B38E-CA80D822D8AC}"/>
    <dgm:cxn modelId="{D7770A47-FD14-4048-9558-E707ADE2CB3A}" type="presOf" srcId="{79FF4398-4ABE-4D63-A85A-E9D7A9177EFE}" destId="{51C22140-6F4F-4576-8D56-C1FE4C222C63}" srcOrd="0" destOrd="5" presId="urn:microsoft.com/office/officeart/2005/8/layout/vList5"/>
    <dgm:cxn modelId="{DF23FEA4-3625-4017-BB1A-15214176A928}" type="presOf" srcId="{154DFA7B-BFE2-44B7-BC51-F32BCD410E3B}" destId="{4EEAE023-3670-4F9A-9FB7-EAC85F50CAC1}" srcOrd="0" destOrd="0" presId="urn:microsoft.com/office/officeart/2005/8/layout/vList5"/>
    <dgm:cxn modelId="{433E6A45-F0C9-45F5-A6E6-5A0D26746651}" srcId="{E80C2AE4-587C-49D3-B166-13B032997A84}" destId="{4C141FF3-0E8D-49B0-ADA8-D81C5262E322}" srcOrd="4" destOrd="0" parTransId="{6B2DFE7C-84E2-4AB7-A0D7-AB798E21C532}" sibTransId="{1C52FBD3-BE3A-4E4D-894D-89E7DFE9067F}"/>
    <dgm:cxn modelId="{70D53203-4C2A-4CE0-B097-2D0A0D41CE62}" type="presOf" srcId="{D59AD598-3F15-44A8-BFBA-11EEE47BE8CE}" destId="{F1F2405E-C797-4083-96BF-F9638C70A60C}" srcOrd="0" destOrd="3" presId="urn:microsoft.com/office/officeart/2005/8/layout/vList5"/>
    <dgm:cxn modelId="{826AB307-C341-4B6C-8815-EBC8DECA1DF4}" type="presOf" srcId="{15964957-5CDE-498D-8E2D-6615C181700B}" destId="{51C22140-6F4F-4576-8D56-C1FE4C222C63}" srcOrd="0" destOrd="2" presId="urn:microsoft.com/office/officeart/2005/8/layout/vList5"/>
    <dgm:cxn modelId="{23167FD1-7AA9-4AD3-A476-E6FEB5825D83}" srcId="{C475105F-2A49-4849-909E-2276E7B222E3}" destId="{D59AD598-3F15-44A8-BFBA-11EEE47BE8CE}" srcOrd="3" destOrd="0" parTransId="{CD3A0EBB-0EE6-4B9E-B534-FAAACF7A97E7}" sibTransId="{E5667F17-7448-4872-9C37-E2ACC7FDA7D8}"/>
    <dgm:cxn modelId="{6FAB21E1-C737-46E9-9324-F4054C79D547}" type="presOf" srcId="{853E3993-1324-49C9-AC49-786A3AF93C4B}" destId="{EFEFC7D7-8D40-44D0-AF1F-819C5913DA9D}" srcOrd="0" destOrd="5" presId="urn:microsoft.com/office/officeart/2005/8/layout/vList5"/>
    <dgm:cxn modelId="{1262A558-B4FE-4767-B0EE-6AC110293A5A}" srcId="{1AD4333C-586D-457F-A646-A2C5D9585780}" destId="{4C4C988F-20BF-4FF2-8641-4ED01DD2A64C}" srcOrd="1" destOrd="0" parTransId="{9E708162-FDAE-42B8-8113-56C35B196101}" sibTransId="{4251C558-6C3A-4A3C-AFB8-19988787D129}"/>
    <dgm:cxn modelId="{26B7AC75-95C9-4E7A-9911-EC40EA5D1583}" srcId="{4387F3B8-4227-406B-84AF-C27D9B434393}" destId="{4606128E-2C80-47CC-AE3C-7474B56E7403}" srcOrd="1" destOrd="0" parTransId="{02806478-27B6-459C-A876-8B11B1264295}" sibTransId="{7E77BECF-22A8-4E95-97CC-5F7C8C8AD6F0}"/>
    <dgm:cxn modelId="{9E3A282B-A416-484F-87AC-D96F3BCD0277}" type="presOf" srcId="{95A13694-ED65-4E87-971E-39D746C80911}" destId="{74A827C7-C473-46A1-B580-CD1E2D4D2E18}" srcOrd="0" destOrd="3" presId="urn:microsoft.com/office/officeart/2005/8/layout/vList5"/>
    <dgm:cxn modelId="{66EEA7F2-D69D-4DE1-BF9E-C7574BD57EAC}" type="presOf" srcId="{C475105F-2A49-4849-909E-2276E7B222E3}" destId="{21EA59C6-35A0-445B-BF67-791362C09753}" srcOrd="0" destOrd="0" presId="urn:microsoft.com/office/officeart/2005/8/layout/vList5"/>
    <dgm:cxn modelId="{DCFD6ADC-B090-43CC-A3FC-A5B6B86A1F07}" srcId="{C475105F-2A49-4849-909E-2276E7B222E3}" destId="{0F969DA4-1E70-4D22-B346-E97DD5DC1A82}" srcOrd="2" destOrd="0" parTransId="{350C2E62-9C8A-421C-B761-3A85094605F6}" sibTransId="{AF0DC012-1807-42C2-8351-240390A6CB5B}"/>
    <dgm:cxn modelId="{39A7125D-9B60-4CFB-8856-14FAC12D41AE}" type="presOf" srcId="{E80C2AE4-587C-49D3-B166-13B032997A84}" destId="{E53A84D4-8665-460D-9DA7-2E0F4D1F0959}" srcOrd="0" destOrd="0" presId="urn:microsoft.com/office/officeart/2005/8/layout/vList5"/>
    <dgm:cxn modelId="{2B0460F0-4776-4DBE-A56E-2B1CDB980A9E}" type="presOf" srcId="{D95A6AEE-FFC9-44EC-AB8B-1B101B8ACBD7}" destId="{EFEFC7D7-8D40-44D0-AF1F-819C5913DA9D}" srcOrd="0" destOrd="3" presId="urn:microsoft.com/office/officeart/2005/8/layout/vList5"/>
    <dgm:cxn modelId="{F428ABC3-267C-4EC5-9C52-C266D43306C6}" srcId="{C380B266-70FA-4B14-93F0-C0E2F8D8022F}" destId="{154DFA7B-BFE2-44B7-BC51-F32BCD410E3B}" srcOrd="0" destOrd="0" parTransId="{0CD36B00-CFA2-4193-A0D8-EE05206D2B77}" sibTransId="{69E64BF5-4B90-437D-AFA9-CD02DAC713C7}"/>
    <dgm:cxn modelId="{A3152791-A740-48BB-A0E6-2D69018065BF}" srcId="{E80C2AE4-587C-49D3-B166-13B032997A84}" destId="{79FF4398-4ABE-4D63-A85A-E9D7A9177EFE}" srcOrd="5" destOrd="0" parTransId="{B59F9484-BD0A-4C5F-AFF9-85BD0FA0E0CD}" sibTransId="{2E3FB543-32C4-4BFE-AA7B-B7632995585F}"/>
    <dgm:cxn modelId="{7C09ACA0-3E80-4F5C-A339-4ECC79B5E27C}" type="presOf" srcId="{E7726754-7E3A-4F18-9E91-D7617E4D462A}" destId="{EFEFC7D7-8D40-44D0-AF1F-819C5913DA9D}" srcOrd="0" destOrd="4" presId="urn:microsoft.com/office/officeart/2005/8/layout/vList5"/>
    <dgm:cxn modelId="{9AA6D076-435D-4232-BAD1-4393448EE801}" srcId="{DFC810FD-AC3A-48EA-A127-FA9515FB87FB}" destId="{C380B266-70FA-4B14-93F0-C0E2F8D8022F}" srcOrd="1" destOrd="0" parTransId="{9086E5A6-9D78-4CB5-A413-1DDCB5A322F8}" sibTransId="{158A7B01-C593-4EB2-BAE6-2624A833AE0C}"/>
    <dgm:cxn modelId="{543A4DD2-D9D1-4222-890E-D2A4710F32BB}" srcId="{DFC810FD-AC3A-48EA-A127-FA9515FB87FB}" destId="{C475105F-2A49-4849-909E-2276E7B222E3}" srcOrd="3" destOrd="0" parTransId="{5EA64F30-F08E-4BE1-89F0-9106AF0BF234}" sibTransId="{6160517D-CC2D-4C13-A4F0-68DA178C374E}"/>
    <dgm:cxn modelId="{7865F926-3443-4F6C-993C-F2D1C47D9121}" type="presParOf" srcId="{9BFCB127-6451-4BEB-BE82-8BEC37860101}" destId="{C684EE4F-7AA3-46D7-AE35-7B4CF596F7B6}" srcOrd="0" destOrd="0" presId="urn:microsoft.com/office/officeart/2005/8/layout/vList5"/>
    <dgm:cxn modelId="{84F5EA45-A83F-4FF1-9E6C-82D863D4D462}" type="presParOf" srcId="{C684EE4F-7AA3-46D7-AE35-7B4CF596F7B6}" destId="{C4605176-0C5E-4C68-9348-7451C752DE0C}" srcOrd="0" destOrd="0" presId="urn:microsoft.com/office/officeart/2005/8/layout/vList5"/>
    <dgm:cxn modelId="{606BE6DC-0B6B-46D4-91F1-25A831CC1175}" type="presParOf" srcId="{C684EE4F-7AA3-46D7-AE35-7B4CF596F7B6}" destId="{EFEFC7D7-8D40-44D0-AF1F-819C5913DA9D}" srcOrd="1" destOrd="0" presId="urn:microsoft.com/office/officeart/2005/8/layout/vList5"/>
    <dgm:cxn modelId="{A1459F28-3C5D-4C90-9626-7885DB6A5A99}" type="presParOf" srcId="{9BFCB127-6451-4BEB-BE82-8BEC37860101}" destId="{E9CE3FA2-B282-44A4-8769-D660001C1C35}" srcOrd="1" destOrd="0" presId="urn:microsoft.com/office/officeart/2005/8/layout/vList5"/>
    <dgm:cxn modelId="{7D5CC503-F99B-49B9-BB8B-E363034A311B}" type="presParOf" srcId="{9BFCB127-6451-4BEB-BE82-8BEC37860101}" destId="{87307AC7-9F65-4188-B035-615C3D819909}" srcOrd="2" destOrd="0" presId="urn:microsoft.com/office/officeart/2005/8/layout/vList5"/>
    <dgm:cxn modelId="{2AC4C452-67DB-4F7F-B258-493A1560B5E3}" type="presParOf" srcId="{87307AC7-9F65-4188-B035-615C3D819909}" destId="{0353E85B-77F8-4902-B97C-883AFA461D61}" srcOrd="0" destOrd="0" presId="urn:microsoft.com/office/officeart/2005/8/layout/vList5"/>
    <dgm:cxn modelId="{89EA2C91-F064-4FFC-BE57-7D8AAAE61924}" type="presParOf" srcId="{87307AC7-9F65-4188-B035-615C3D819909}" destId="{4EEAE023-3670-4F9A-9FB7-EAC85F50CAC1}" srcOrd="1" destOrd="0" presId="urn:microsoft.com/office/officeart/2005/8/layout/vList5"/>
    <dgm:cxn modelId="{587AFFB1-B46C-49A6-8833-96D6D4E27BFA}" type="presParOf" srcId="{9BFCB127-6451-4BEB-BE82-8BEC37860101}" destId="{C1193DC1-970C-4737-9E83-3D4207E59A45}" srcOrd="3" destOrd="0" presId="urn:microsoft.com/office/officeart/2005/8/layout/vList5"/>
    <dgm:cxn modelId="{8348D472-8220-456D-81A8-C6EAFF3D45B9}" type="presParOf" srcId="{9BFCB127-6451-4BEB-BE82-8BEC37860101}" destId="{FC371E1C-4993-4663-A016-E045CCC4A76B}" srcOrd="4" destOrd="0" presId="urn:microsoft.com/office/officeart/2005/8/layout/vList5"/>
    <dgm:cxn modelId="{3EB9ED85-711E-4E30-B684-4349427F9BE5}" type="presParOf" srcId="{FC371E1C-4993-4663-A016-E045CCC4A76B}" destId="{15605DF6-7E25-4B57-B943-C30597ADEB05}" srcOrd="0" destOrd="0" presId="urn:microsoft.com/office/officeart/2005/8/layout/vList5"/>
    <dgm:cxn modelId="{B870C0F3-F747-412A-BA68-3A58CD57AFEA}" type="presParOf" srcId="{FC371E1C-4993-4663-A016-E045CCC4A76B}" destId="{74A827C7-C473-46A1-B580-CD1E2D4D2E18}" srcOrd="1" destOrd="0" presId="urn:microsoft.com/office/officeart/2005/8/layout/vList5"/>
    <dgm:cxn modelId="{1454EE59-0C53-4430-AC82-62D7756541F8}" type="presParOf" srcId="{9BFCB127-6451-4BEB-BE82-8BEC37860101}" destId="{5941917A-11CC-457D-A9C4-CA155C27B160}" srcOrd="5" destOrd="0" presId="urn:microsoft.com/office/officeart/2005/8/layout/vList5"/>
    <dgm:cxn modelId="{40CAAD15-63EF-4FB0-A5F2-B78C8EDC885F}" type="presParOf" srcId="{9BFCB127-6451-4BEB-BE82-8BEC37860101}" destId="{B5158549-E0E3-4612-A3AB-F307FDE4BF41}" srcOrd="6" destOrd="0" presId="urn:microsoft.com/office/officeart/2005/8/layout/vList5"/>
    <dgm:cxn modelId="{42B8F8D3-D750-4702-B122-08423C981123}" type="presParOf" srcId="{B5158549-E0E3-4612-A3AB-F307FDE4BF41}" destId="{21EA59C6-35A0-445B-BF67-791362C09753}" srcOrd="0" destOrd="0" presId="urn:microsoft.com/office/officeart/2005/8/layout/vList5"/>
    <dgm:cxn modelId="{519D7BA0-3874-4584-8F74-6688EFD6B927}" type="presParOf" srcId="{B5158549-E0E3-4612-A3AB-F307FDE4BF41}" destId="{F1F2405E-C797-4083-96BF-F9638C70A60C}" srcOrd="1" destOrd="0" presId="urn:microsoft.com/office/officeart/2005/8/layout/vList5"/>
    <dgm:cxn modelId="{364DE0CC-7432-418B-BCED-C09ECC8FC895}" type="presParOf" srcId="{9BFCB127-6451-4BEB-BE82-8BEC37860101}" destId="{5E6416BB-789C-489E-9C08-E8ED211366E9}" srcOrd="7" destOrd="0" presId="urn:microsoft.com/office/officeart/2005/8/layout/vList5"/>
    <dgm:cxn modelId="{79C62FD7-91A6-4939-BB51-DEB6D47494F4}" type="presParOf" srcId="{9BFCB127-6451-4BEB-BE82-8BEC37860101}" destId="{7A949A83-B478-409E-BD40-FF8F5F213F78}" srcOrd="8" destOrd="0" presId="urn:microsoft.com/office/officeart/2005/8/layout/vList5"/>
    <dgm:cxn modelId="{72BD2F5A-579B-4629-A980-F104410D1DC1}" type="presParOf" srcId="{7A949A83-B478-409E-BD40-FF8F5F213F78}" destId="{E53A84D4-8665-460D-9DA7-2E0F4D1F0959}" srcOrd="0" destOrd="0" presId="urn:microsoft.com/office/officeart/2005/8/layout/vList5"/>
    <dgm:cxn modelId="{923FABA9-B429-42CC-9C8A-EED4BFA6E328}" type="presParOf" srcId="{7A949A83-B478-409E-BD40-FF8F5F213F78}" destId="{51C22140-6F4F-4576-8D56-C1FE4C222C6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934069-C237-49A1-8243-62E095F623B5}" type="doc">
      <dgm:prSet loTypeId="urn:microsoft.com/office/officeart/2005/8/layout/hProcess9" loCatId="process" qsTypeId="urn:microsoft.com/office/officeart/2005/8/quickstyle/simple3" qsCatId="simple" csTypeId="urn:microsoft.com/office/officeart/2005/8/colors/colorful2" csCatId="colorful" phldr="1"/>
      <dgm:spPr/>
    </dgm:pt>
    <dgm:pt modelId="{DAA44CDA-2FB8-4DBB-8203-7EF0F37067FF}">
      <dgm:prSet phldrT="[Текст]" custT="1"/>
      <dgm:spPr/>
      <dgm:t>
        <a:bodyPr/>
        <a:lstStyle/>
        <a:p>
          <a:r>
            <a: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ОЗНАКОМЛЕНИЕ С ТЕХНОЛОГИЧЕСКОЙ КАРТОЙ</a:t>
          </a:r>
        </a:p>
      </dgm:t>
    </dgm:pt>
    <dgm:pt modelId="{14E93B5D-0AD4-43A9-868F-9AEC804865AD}" type="parTrans" cxnId="{80502BF5-A3B6-484D-BD0D-DA10491C5DE8}">
      <dgm:prSet/>
      <dgm:spPr/>
      <dgm:t>
        <a:bodyPr/>
        <a:lstStyle/>
        <a:p>
          <a:endParaRPr lang="ru-RU" sz="1050" b="1"/>
        </a:p>
      </dgm:t>
    </dgm:pt>
    <dgm:pt modelId="{20A29401-C06F-4DF3-872A-702E4F078214}" type="sibTrans" cxnId="{80502BF5-A3B6-484D-BD0D-DA10491C5DE8}">
      <dgm:prSet/>
      <dgm:spPr/>
      <dgm:t>
        <a:bodyPr/>
        <a:lstStyle/>
        <a:p>
          <a:endParaRPr lang="ru-RU" sz="1050" b="1"/>
        </a:p>
      </dgm:t>
    </dgm:pt>
    <dgm:pt modelId="{A51D2B27-E312-4A53-83EC-779102DE3A48}">
      <dgm:prSet phldrT="[Текст]" custT="1"/>
      <dgm:spPr/>
      <dgm:t>
        <a:bodyPr/>
        <a:lstStyle/>
        <a:p>
          <a:r>
            <a: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УТОЧНЕНИЕ КОЛИЧЕСТВА ПРОДУКТА ДЛЯ БЛЮДА</a:t>
          </a:r>
        </a:p>
      </dgm:t>
    </dgm:pt>
    <dgm:pt modelId="{C0FCF122-FC6F-4F92-AF95-3CE52B8CF652}" type="parTrans" cxnId="{DDE01546-8CCF-4DC7-B9DA-0ECCA0FF053E}">
      <dgm:prSet/>
      <dgm:spPr/>
      <dgm:t>
        <a:bodyPr/>
        <a:lstStyle/>
        <a:p>
          <a:endParaRPr lang="ru-RU" sz="1050" b="1"/>
        </a:p>
      </dgm:t>
    </dgm:pt>
    <dgm:pt modelId="{20276231-2C92-42B6-9C68-B9E40058FA72}" type="sibTrans" cxnId="{DDE01546-8CCF-4DC7-B9DA-0ECCA0FF053E}">
      <dgm:prSet/>
      <dgm:spPr/>
      <dgm:t>
        <a:bodyPr/>
        <a:lstStyle/>
        <a:p>
          <a:endParaRPr lang="ru-RU" sz="1050" b="1"/>
        </a:p>
      </dgm:t>
    </dgm:pt>
    <dgm:pt modelId="{62C3158F-8F08-4020-B18B-43D7C7DAFF4F}">
      <dgm:prSet phldrT="[Текст]" custT="1"/>
      <dgm:spPr/>
      <dgm:t>
        <a:bodyPr/>
        <a:lstStyle/>
        <a:p>
          <a:r>
            <a: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ПОЛУЧЕНИЕ ПРОДУКТА ИЛИ ПОЛУФАБРИКАТА</a:t>
          </a:r>
        </a:p>
      </dgm:t>
    </dgm:pt>
    <dgm:pt modelId="{1A11EA56-880B-401E-9978-EF5CB5E22243}" type="parTrans" cxnId="{A05BC069-35CE-4906-84AD-73A4CA688748}">
      <dgm:prSet/>
      <dgm:spPr/>
      <dgm:t>
        <a:bodyPr/>
        <a:lstStyle/>
        <a:p>
          <a:endParaRPr lang="ru-RU" sz="1050" b="1"/>
        </a:p>
      </dgm:t>
    </dgm:pt>
    <dgm:pt modelId="{F57C35E9-367A-42BF-BBD4-0DEF76386906}" type="sibTrans" cxnId="{A05BC069-35CE-4906-84AD-73A4CA688748}">
      <dgm:prSet/>
      <dgm:spPr/>
      <dgm:t>
        <a:bodyPr/>
        <a:lstStyle/>
        <a:p>
          <a:endParaRPr lang="ru-RU" sz="1050" b="1"/>
        </a:p>
      </dgm:t>
    </dgm:pt>
    <dgm:pt modelId="{F094DD38-F98A-447C-9BFB-043A6E0FC59A}">
      <dgm:prSet custT="1"/>
      <dgm:spPr/>
      <dgm:t>
        <a:bodyPr/>
        <a:lstStyle/>
        <a:p>
          <a:r>
            <a: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ПОДБОР ПОСУДЫ, ИНВЕНТАРЯ, ИНСТРУМЕНТОВ</a:t>
          </a:r>
        </a:p>
      </dgm:t>
    </dgm:pt>
    <dgm:pt modelId="{65E7254A-DA4A-4608-B8B3-E46C7D74979E}" type="parTrans" cxnId="{09E24550-1355-494C-ABC8-1013548870F5}">
      <dgm:prSet/>
      <dgm:spPr/>
      <dgm:t>
        <a:bodyPr/>
        <a:lstStyle/>
        <a:p>
          <a:endParaRPr lang="ru-RU" sz="1050" b="1"/>
        </a:p>
      </dgm:t>
    </dgm:pt>
    <dgm:pt modelId="{CC1E2300-162B-451F-9008-2C498C505A09}" type="sibTrans" cxnId="{09E24550-1355-494C-ABC8-1013548870F5}">
      <dgm:prSet/>
      <dgm:spPr/>
      <dgm:t>
        <a:bodyPr/>
        <a:lstStyle/>
        <a:p>
          <a:endParaRPr lang="ru-RU" sz="1050" b="1"/>
        </a:p>
      </dgm:t>
    </dgm:pt>
    <dgm:pt modelId="{2A1D2733-F6E3-4E1B-9F46-507D11CA16D5}" type="pres">
      <dgm:prSet presAssocID="{AB934069-C237-49A1-8243-62E095F623B5}" presName="CompostProcess" presStyleCnt="0">
        <dgm:presLayoutVars>
          <dgm:dir/>
          <dgm:resizeHandles val="exact"/>
        </dgm:presLayoutVars>
      </dgm:prSet>
      <dgm:spPr/>
    </dgm:pt>
    <dgm:pt modelId="{F560CCBC-463D-4253-B6DA-45C98D6A9C69}" type="pres">
      <dgm:prSet presAssocID="{AB934069-C237-49A1-8243-62E095F623B5}" presName="arrow" presStyleLbl="bgShp" presStyleIdx="0" presStyleCnt="1"/>
      <dgm:spPr/>
    </dgm:pt>
    <dgm:pt modelId="{5394919D-3CB0-4878-8318-DC88F3BA0D1C}" type="pres">
      <dgm:prSet presAssocID="{AB934069-C237-49A1-8243-62E095F623B5}" presName="linearProcess" presStyleCnt="0"/>
      <dgm:spPr/>
    </dgm:pt>
    <dgm:pt modelId="{1B187E40-7B5D-49AB-A986-B6F47C64C5BA}" type="pres">
      <dgm:prSet presAssocID="{DAA44CDA-2FB8-4DBB-8203-7EF0F37067FF}" presName="textNode" presStyleLbl="node1" presStyleIdx="0" presStyleCnt="4" custScaleX="1424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B240F3-9C2B-473D-8186-EAE70D773565}" type="pres">
      <dgm:prSet presAssocID="{20A29401-C06F-4DF3-872A-702E4F078214}" presName="sibTrans" presStyleCnt="0"/>
      <dgm:spPr/>
    </dgm:pt>
    <dgm:pt modelId="{B0AC324A-BA42-494A-B46E-D3351BF8AE98}" type="pres">
      <dgm:prSet presAssocID="{A51D2B27-E312-4A53-83EC-779102DE3A48}" presName="textNode" presStyleLbl="node1" presStyleIdx="1" presStyleCnt="4" custScaleX="1188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86BAC6-16CD-4819-B5E8-6EADF13B935D}" type="pres">
      <dgm:prSet presAssocID="{20276231-2C92-42B6-9C68-B9E40058FA72}" presName="sibTrans" presStyleCnt="0"/>
      <dgm:spPr/>
    </dgm:pt>
    <dgm:pt modelId="{6D21F805-C23A-44FF-8712-8A25006EDC5D}" type="pres">
      <dgm:prSet presAssocID="{62C3158F-8F08-4020-B18B-43D7C7DAFF4F}" presName="textNode" presStyleLbl="node1" presStyleIdx="2" presStyleCnt="4" custScaleX="1167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836B2-CB7D-4B65-9F6C-D8322AC44BFF}" type="pres">
      <dgm:prSet presAssocID="{F57C35E9-367A-42BF-BBD4-0DEF76386906}" presName="sibTrans" presStyleCnt="0"/>
      <dgm:spPr/>
    </dgm:pt>
    <dgm:pt modelId="{00D27B26-FA2D-4D67-9794-F92E7FAC1EEC}" type="pres">
      <dgm:prSet presAssocID="{F094DD38-F98A-447C-9BFB-043A6E0FC59A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5BC069-35CE-4906-84AD-73A4CA688748}" srcId="{AB934069-C237-49A1-8243-62E095F623B5}" destId="{62C3158F-8F08-4020-B18B-43D7C7DAFF4F}" srcOrd="2" destOrd="0" parTransId="{1A11EA56-880B-401E-9978-EF5CB5E22243}" sibTransId="{F57C35E9-367A-42BF-BBD4-0DEF76386906}"/>
    <dgm:cxn modelId="{AD8C4F06-5B2D-458D-9C0F-38C5DA66201E}" type="presOf" srcId="{DAA44CDA-2FB8-4DBB-8203-7EF0F37067FF}" destId="{1B187E40-7B5D-49AB-A986-B6F47C64C5BA}" srcOrd="0" destOrd="0" presId="urn:microsoft.com/office/officeart/2005/8/layout/hProcess9"/>
    <dgm:cxn modelId="{035DF36F-E525-4649-892E-F85FD2F96CEB}" type="presOf" srcId="{62C3158F-8F08-4020-B18B-43D7C7DAFF4F}" destId="{6D21F805-C23A-44FF-8712-8A25006EDC5D}" srcOrd="0" destOrd="0" presId="urn:microsoft.com/office/officeart/2005/8/layout/hProcess9"/>
    <dgm:cxn modelId="{09E24550-1355-494C-ABC8-1013548870F5}" srcId="{AB934069-C237-49A1-8243-62E095F623B5}" destId="{F094DD38-F98A-447C-9BFB-043A6E0FC59A}" srcOrd="3" destOrd="0" parTransId="{65E7254A-DA4A-4608-B8B3-E46C7D74979E}" sibTransId="{CC1E2300-162B-451F-9008-2C498C505A09}"/>
    <dgm:cxn modelId="{88A05A3E-F42B-4BE4-B16B-92B09FA2438D}" type="presOf" srcId="{F094DD38-F98A-447C-9BFB-043A6E0FC59A}" destId="{00D27B26-FA2D-4D67-9794-F92E7FAC1EEC}" srcOrd="0" destOrd="0" presId="urn:microsoft.com/office/officeart/2005/8/layout/hProcess9"/>
    <dgm:cxn modelId="{55C89630-D885-442F-919E-C9055A54D031}" type="presOf" srcId="{AB934069-C237-49A1-8243-62E095F623B5}" destId="{2A1D2733-F6E3-4E1B-9F46-507D11CA16D5}" srcOrd="0" destOrd="0" presId="urn:microsoft.com/office/officeart/2005/8/layout/hProcess9"/>
    <dgm:cxn modelId="{1EF8495C-034D-4478-98B4-82E666F2D5F5}" type="presOf" srcId="{A51D2B27-E312-4A53-83EC-779102DE3A48}" destId="{B0AC324A-BA42-494A-B46E-D3351BF8AE98}" srcOrd="0" destOrd="0" presId="urn:microsoft.com/office/officeart/2005/8/layout/hProcess9"/>
    <dgm:cxn modelId="{80502BF5-A3B6-484D-BD0D-DA10491C5DE8}" srcId="{AB934069-C237-49A1-8243-62E095F623B5}" destId="{DAA44CDA-2FB8-4DBB-8203-7EF0F37067FF}" srcOrd="0" destOrd="0" parTransId="{14E93B5D-0AD4-43A9-868F-9AEC804865AD}" sibTransId="{20A29401-C06F-4DF3-872A-702E4F078214}"/>
    <dgm:cxn modelId="{DDE01546-8CCF-4DC7-B9DA-0ECCA0FF053E}" srcId="{AB934069-C237-49A1-8243-62E095F623B5}" destId="{A51D2B27-E312-4A53-83EC-779102DE3A48}" srcOrd="1" destOrd="0" parTransId="{C0FCF122-FC6F-4F92-AF95-3CE52B8CF652}" sibTransId="{20276231-2C92-42B6-9C68-B9E40058FA72}"/>
    <dgm:cxn modelId="{0AB27FCF-ADD0-46CC-BD2D-26BDD1CC67F5}" type="presParOf" srcId="{2A1D2733-F6E3-4E1B-9F46-507D11CA16D5}" destId="{F560CCBC-463D-4253-B6DA-45C98D6A9C69}" srcOrd="0" destOrd="0" presId="urn:microsoft.com/office/officeart/2005/8/layout/hProcess9"/>
    <dgm:cxn modelId="{B20C169D-98B3-4935-83AB-39BDC150D5BE}" type="presParOf" srcId="{2A1D2733-F6E3-4E1B-9F46-507D11CA16D5}" destId="{5394919D-3CB0-4878-8318-DC88F3BA0D1C}" srcOrd="1" destOrd="0" presId="urn:microsoft.com/office/officeart/2005/8/layout/hProcess9"/>
    <dgm:cxn modelId="{B31D0C99-D599-4457-8545-7AAF8F38A894}" type="presParOf" srcId="{5394919D-3CB0-4878-8318-DC88F3BA0D1C}" destId="{1B187E40-7B5D-49AB-A986-B6F47C64C5BA}" srcOrd="0" destOrd="0" presId="urn:microsoft.com/office/officeart/2005/8/layout/hProcess9"/>
    <dgm:cxn modelId="{D82B5BBF-34C0-4B88-A617-118E48E43924}" type="presParOf" srcId="{5394919D-3CB0-4878-8318-DC88F3BA0D1C}" destId="{5FB240F3-9C2B-473D-8186-EAE70D773565}" srcOrd="1" destOrd="0" presId="urn:microsoft.com/office/officeart/2005/8/layout/hProcess9"/>
    <dgm:cxn modelId="{DA61404E-E7CA-40F2-895F-314C49B0B701}" type="presParOf" srcId="{5394919D-3CB0-4878-8318-DC88F3BA0D1C}" destId="{B0AC324A-BA42-494A-B46E-D3351BF8AE98}" srcOrd="2" destOrd="0" presId="urn:microsoft.com/office/officeart/2005/8/layout/hProcess9"/>
    <dgm:cxn modelId="{CD536F48-AB70-43F8-926C-993CE4FA5B4E}" type="presParOf" srcId="{5394919D-3CB0-4878-8318-DC88F3BA0D1C}" destId="{3C86BAC6-16CD-4819-B5E8-6EADF13B935D}" srcOrd="3" destOrd="0" presId="urn:microsoft.com/office/officeart/2005/8/layout/hProcess9"/>
    <dgm:cxn modelId="{ACAFC507-3806-434B-B114-1692405FA9AE}" type="presParOf" srcId="{5394919D-3CB0-4878-8318-DC88F3BA0D1C}" destId="{6D21F805-C23A-44FF-8712-8A25006EDC5D}" srcOrd="4" destOrd="0" presId="urn:microsoft.com/office/officeart/2005/8/layout/hProcess9"/>
    <dgm:cxn modelId="{B28F9518-6E02-4EFD-93C6-164A7C6C37BD}" type="presParOf" srcId="{5394919D-3CB0-4878-8318-DC88F3BA0D1C}" destId="{A08836B2-CB7D-4B65-9F6C-D8322AC44BFF}" srcOrd="5" destOrd="0" presId="urn:microsoft.com/office/officeart/2005/8/layout/hProcess9"/>
    <dgm:cxn modelId="{34F95725-E001-4CEF-8942-26F6E6E3CDDB}" type="presParOf" srcId="{5394919D-3CB0-4878-8318-DC88F3BA0D1C}" destId="{00D27B26-FA2D-4D67-9794-F92E7FAC1EEC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99867CC-EDAD-4F93-8F7C-5C135CFD2E2A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8B506A25-AE51-4053-8CBA-DDC70199B3D0}">
      <dgm:prSet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варка бульона - </a:t>
          </a:r>
          <a:r>
            <a:rPr lang="ru-RU" b="1" dirty="0" smtClean="0">
              <a:solidFill>
                <a:schemeClr val="bg1"/>
              </a:solidFill>
            </a:rPr>
            <a:t>КОСТНОГО, МЯСОКОСТНОГО, КУРИНОГО, РЫБНОГО, ГРИБНОГО</a:t>
          </a:r>
          <a:endParaRPr lang="ru-RU" b="1" dirty="0">
            <a:solidFill>
              <a:schemeClr val="bg1"/>
            </a:solidFill>
          </a:endParaRPr>
        </a:p>
      </dgm:t>
    </dgm:pt>
    <dgm:pt modelId="{5BCE6024-7595-46EF-AF1E-2FA132A9E248}" type="parTrans" cxnId="{FCEDDF92-10E4-420E-B16E-D21932D89C16}">
      <dgm:prSet/>
      <dgm:spPr/>
      <dgm:t>
        <a:bodyPr/>
        <a:lstStyle/>
        <a:p>
          <a:endParaRPr lang="ru-RU"/>
        </a:p>
      </dgm:t>
    </dgm:pt>
    <dgm:pt modelId="{12CCAF66-0BD7-4DF4-95FF-9194F66F8D99}" type="sibTrans" cxnId="{FCEDDF92-10E4-420E-B16E-D21932D89C16}">
      <dgm:prSet/>
      <dgm:spPr/>
      <dgm:t>
        <a:bodyPr/>
        <a:lstStyle/>
        <a:p>
          <a:endParaRPr lang="ru-RU"/>
        </a:p>
      </dgm:t>
    </dgm:pt>
    <dgm:pt modelId="{F8E64C4B-6DA8-49BD-82EA-0F3F8F5F7CD6}">
      <dgm:prSet custT="1"/>
      <dgm:spPr/>
      <dgm:t>
        <a:bodyPr/>
        <a:lstStyle/>
        <a:p>
          <a:r>
            <a:rPr lang="ru-RU" sz="2400" b="1" dirty="0" smtClean="0">
              <a:solidFill>
                <a:schemeClr val="bg1"/>
              </a:solidFill>
            </a:rPr>
            <a:t>приготовление заправочных, или иных супов</a:t>
          </a:r>
          <a:endParaRPr lang="ru-RU" sz="2400" b="1" dirty="0">
            <a:solidFill>
              <a:schemeClr val="bg1"/>
            </a:solidFill>
          </a:endParaRPr>
        </a:p>
      </dgm:t>
    </dgm:pt>
    <dgm:pt modelId="{7682E5DA-599D-49F7-B7BC-92CEDECCE31B}" type="parTrans" cxnId="{321B3331-21DE-4126-A4FF-226BCB4EBE3E}">
      <dgm:prSet/>
      <dgm:spPr/>
      <dgm:t>
        <a:bodyPr/>
        <a:lstStyle/>
        <a:p>
          <a:endParaRPr lang="ru-RU"/>
        </a:p>
      </dgm:t>
    </dgm:pt>
    <dgm:pt modelId="{6A796BCD-B0DD-4CBA-9D2E-1DFA85E1A4A0}" type="sibTrans" cxnId="{321B3331-21DE-4126-A4FF-226BCB4EBE3E}">
      <dgm:prSet/>
      <dgm:spPr/>
      <dgm:t>
        <a:bodyPr/>
        <a:lstStyle/>
        <a:p>
          <a:endParaRPr lang="ru-RU"/>
        </a:p>
      </dgm:t>
    </dgm:pt>
    <dgm:pt modelId="{5C0E8EE9-C2F2-4CCB-9E2F-F54F9DC3F426}" type="pres">
      <dgm:prSet presAssocID="{099867CC-EDAD-4F93-8F7C-5C135CFD2E2A}" presName="Name0" presStyleCnt="0">
        <dgm:presLayoutVars>
          <dgm:dir/>
          <dgm:animLvl val="lvl"/>
          <dgm:resizeHandles val="exact"/>
        </dgm:presLayoutVars>
      </dgm:prSet>
      <dgm:spPr/>
    </dgm:pt>
    <dgm:pt modelId="{0E824B68-A92C-4DF2-AA9D-3158FA19C305}" type="pres">
      <dgm:prSet presAssocID="{8B506A25-AE51-4053-8CBA-DDC70199B3D0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2B1C4C-A110-453E-A6B1-1AB7662CB8E8}" type="pres">
      <dgm:prSet presAssocID="{12CCAF66-0BD7-4DF4-95FF-9194F66F8D99}" presName="parTxOnlySpace" presStyleCnt="0"/>
      <dgm:spPr/>
    </dgm:pt>
    <dgm:pt modelId="{1B7DB73A-6C57-4234-B1E1-7F1F68314E9E}" type="pres">
      <dgm:prSet presAssocID="{F8E64C4B-6DA8-49BD-82EA-0F3F8F5F7CD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EDDF92-10E4-420E-B16E-D21932D89C16}" srcId="{099867CC-EDAD-4F93-8F7C-5C135CFD2E2A}" destId="{8B506A25-AE51-4053-8CBA-DDC70199B3D0}" srcOrd="0" destOrd="0" parTransId="{5BCE6024-7595-46EF-AF1E-2FA132A9E248}" sibTransId="{12CCAF66-0BD7-4DF4-95FF-9194F66F8D99}"/>
    <dgm:cxn modelId="{321B3331-21DE-4126-A4FF-226BCB4EBE3E}" srcId="{099867CC-EDAD-4F93-8F7C-5C135CFD2E2A}" destId="{F8E64C4B-6DA8-49BD-82EA-0F3F8F5F7CD6}" srcOrd="1" destOrd="0" parTransId="{7682E5DA-599D-49F7-B7BC-92CEDECCE31B}" sibTransId="{6A796BCD-B0DD-4CBA-9D2E-1DFA85E1A4A0}"/>
    <dgm:cxn modelId="{DFBA1892-AC06-469C-80AD-D615BCC6B799}" type="presOf" srcId="{8B506A25-AE51-4053-8CBA-DDC70199B3D0}" destId="{0E824B68-A92C-4DF2-AA9D-3158FA19C305}" srcOrd="0" destOrd="0" presId="urn:microsoft.com/office/officeart/2005/8/layout/chevron1"/>
    <dgm:cxn modelId="{67C267F2-3CB1-4517-841B-64DEB3F185D7}" type="presOf" srcId="{099867CC-EDAD-4F93-8F7C-5C135CFD2E2A}" destId="{5C0E8EE9-C2F2-4CCB-9E2F-F54F9DC3F426}" srcOrd="0" destOrd="0" presId="urn:microsoft.com/office/officeart/2005/8/layout/chevron1"/>
    <dgm:cxn modelId="{B3962940-4848-491B-A743-A861953F8A00}" type="presOf" srcId="{F8E64C4B-6DA8-49BD-82EA-0F3F8F5F7CD6}" destId="{1B7DB73A-6C57-4234-B1E1-7F1F68314E9E}" srcOrd="0" destOrd="0" presId="urn:microsoft.com/office/officeart/2005/8/layout/chevron1"/>
    <dgm:cxn modelId="{687DC7B6-043C-4D77-93FA-DBE8B20809F7}" type="presParOf" srcId="{5C0E8EE9-C2F2-4CCB-9E2F-F54F9DC3F426}" destId="{0E824B68-A92C-4DF2-AA9D-3158FA19C305}" srcOrd="0" destOrd="0" presId="urn:microsoft.com/office/officeart/2005/8/layout/chevron1"/>
    <dgm:cxn modelId="{2E893331-CEBF-43C2-9CC7-1E3455424D85}" type="presParOf" srcId="{5C0E8EE9-C2F2-4CCB-9E2F-F54F9DC3F426}" destId="{AC2B1C4C-A110-453E-A6B1-1AB7662CB8E8}" srcOrd="1" destOrd="0" presId="urn:microsoft.com/office/officeart/2005/8/layout/chevron1"/>
    <dgm:cxn modelId="{E25ED8D2-E107-42A0-BD25-4937DA5B884C}" type="presParOf" srcId="{5C0E8EE9-C2F2-4CCB-9E2F-F54F9DC3F426}" destId="{1B7DB73A-6C57-4234-B1E1-7F1F68314E9E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809C5F0-684C-47CF-9EF7-755301952828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A74B27C7-7E5E-4B6A-8418-392EE9769481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ПРИГОТОВЛЕНИЕ СУПОВ</a:t>
          </a:r>
          <a:endParaRPr lang="ru-RU" b="1" dirty="0">
            <a:solidFill>
              <a:schemeClr val="bg1"/>
            </a:solidFill>
          </a:endParaRPr>
        </a:p>
      </dgm:t>
    </dgm:pt>
    <dgm:pt modelId="{C45CAC3B-0153-432F-85B2-555C22662AA5}" type="parTrans" cxnId="{A9CA70BC-1BA5-466A-AAC4-E99F072586D5}">
      <dgm:prSet/>
      <dgm:spPr/>
      <dgm:t>
        <a:bodyPr/>
        <a:lstStyle/>
        <a:p>
          <a:endParaRPr lang="ru-RU"/>
        </a:p>
      </dgm:t>
    </dgm:pt>
    <dgm:pt modelId="{74DCC2C4-5F43-4612-AB96-E0AEE471E84F}" type="sibTrans" cxnId="{A9CA70BC-1BA5-466A-AAC4-E99F072586D5}">
      <dgm:prSet/>
      <dgm:spPr/>
      <dgm:t>
        <a:bodyPr/>
        <a:lstStyle/>
        <a:p>
          <a:endParaRPr lang="ru-RU"/>
        </a:p>
      </dgm:t>
    </dgm:pt>
    <dgm:pt modelId="{C9B869B1-E11A-4D7E-817C-EC902090DA87}">
      <dgm:prSet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ДЛЯ ПРИГОТОВЛЕНИЯ БУЛЬОНОВ</a:t>
          </a:r>
          <a:endParaRPr lang="ru-RU" sz="1400" b="1" dirty="0">
            <a:solidFill>
              <a:schemeClr val="bg1"/>
            </a:solidFill>
          </a:endParaRPr>
        </a:p>
      </dgm:t>
    </dgm:pt>
    <dgm:pt modelId="{2A855FFE-B74C-43EE-8C07-2D2832DDB33B}" type="parTrans" cxnId="{DD41B5BC-F5CF-493C-A443-9E3E038F1825}">
      <dgm:prSet/>
      <dgm:spPr/>
      <dgm:t>
        <a:bodyPr/>
        <a:lstStyle/>
        <a:p>
          <a:endParaRPr lang="ru-RU"/>
        </a:p>
      </dgm:t>
    </dgm:pt>
    <dgm:pt modelId="{566BBADE-31EF-4D59-9F39-EA0ADD261AB6}" type="sibTrans" cxnId="{DD41B5BC-F5CF-493C-A443-9E3E038F1825}">
      <dgm:prSet/>
      <dgm:spPr/>
      <dgm:t>
        <a:bodyPr/>
        <a:lstStyle/>
        <a:p>
          <a:endParaRPr lang="ru-RU"/>
        </a:p>
      </dgm:t>
    </dgm:pt>
    <dgm:pt modelId="{9A8A506D-9B66-4E60-AA79-C5AF7C47B4A8}">
      <dgm:prSet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ГАРНИРЫ К ПРОЗРАЧНЫМ СУПАМ</a:t>
          </a:r>
          <a:endParaRPr lang="ru-RU" b="1" dirty="0">
            <a:solidFill>
              <a:schemeClr val="bg1"/>
            </a:solidFill>
          </a:endParaRPr>
        </a:p>
      </dgm:t>
    </dgm:pt>
    <dgm:pt modelId="{D3A15DC7-82ED-48F4-8ECF-722CF00E046C}" type="parTrans" cxnId="{BFDE0E7E-7BB5-42AF-B43C-59628C788BD4}">
      <dgm:prSet/>
      <dgm:spPr/>
      <dgm:t>
        <a:bodyPr/>
        <a:lstStyle/>
        <a:p>
          <a:endParaRPr lang="ru-RU"/>
        </a:p>
      </dgm:t>
    </dgm:pt>
    <dgm:pt modelId="{4CB3F60F-5607-4AE6-8071-0F333D7FC7A3}" type="sibTrans" cxnId="{BFDE0E7E-7BB5-42AF-B43C-59628C788BD4}">
      <dgm:prSet/>
      <dgm:spPr/>
      <dgm:t>
        <a:bodyPr/>
        <a:lstStyle/>
        <a:p>
          <a:endParaRPr lang="ru-RU"/>
        </a:p>
      </dgm:t>
    </dgm:pt>
    <dgm:pt modelId="{86D04C66-382C-4D51-B9C0-286BA86A475D}" type="pres">
      <dgm:prSet presAssocID="{B809C5F0-684C-47CF-9EF7-755301952828}" presName="Name0" presStyleCnt="0">
        <dgm:presLayoutVars>
          <dgm:dir/>
          <dgm:animLvl val="lvl"/>
          <dgm:resizeHandles val="exact"/>
        </dgm:presLayoutVars>
      </dgm:prSet>
      <dgm:spPr/>
    </dgm:pt>
    <dgm:pt modelId="{218DC848-8EF0-4A65-AA28-2056A2A4F0A6}" type="pres">
      <dgm:prSet presAssocID="{C9B869B1-E11A-4D7E-817C-EC902090DA87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427BA2-6CE6-4FAD-A5E9-4D2E00559316}" type="pres">
      <dgm:prSet presAssocID="{566BBADE-31EF-4D59-9F39-EA0ADD261AB6}" presName="parTxOnlySpace" presStyleCnt="0"/>
      <dgm:spPr/>
    </dgm:pt>
    <dgm:pt modelId="{CD8F52AB-AC03-48F4-B2C7-B41335C59488}" type="pres">
      <dgm:prSet presAssocID="{A74B27C7-7E5E-4B6A-8418-392EE9769481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6271BD-C0DD-45C8-8E67-6522507A038A}" type="pres">
      <dgm:prSet presAssocID="{74DCC2C4-5F43-4612-AB96-E0AEE471E84F}" presName="parTxOnlySpace" presStyleCnt="0"/>
      <dgm:spPr/>
    </dgm:pt>
    <dgm:pt modelId="{36E715C9-993F-459F-BE13-4D5D18A2F38E}" type="pres">
      <dgm:prSet presAssocID="{9A8A506D-9B66-4E60-AA79-C5AF7C47B4A8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CA70BC-1BA5-466A-AAC4-E99F072586D5}" srcId="{B809C5F0-684C-47CF-9EF7-755301952828}" destId="{A74B27C7-7E5E-4B6A-8418-392EE9769481}" srcOrd="1" destOrd="0" parTransId="{C45CAC3B-0153-432F-85B2-555C22662AA5}" sibTransId="{74DCC2C4-5F43-4612-AB96-E0AEE471E84F}"/>
    <dgm:cxn modelId="{BFDE0E7E-7BB5-42AF-B43C-59628C788BD4}" srcId="{B809C5F0-684C-47CF-9EF7-755301952828}" destId="{9A8A506D-9B66-4E60-AA79-C5AF7C47B4A8}" srcOrd="2" destOrd="0" parTransId="{D3A15DC7-82ED-48F4-8ECF-722CF00E046C}" sibTransId="{4CB3F60F-5607-4AE6-8071-0F333D7FC7A3}"/>
    <dgm:cxn modelId="{0703AA87-2E5F-4BD2-9EBE-74B346032018}" type="presOf" srcId="{C9B869B1-E11A-4D7E-817C-EC902090DA87}" destId="{218DC848-8EF0-4A65-AA28-2056A2A4F0A6}" srcOrd="0" destOrd="0" presId="urn:microsoft.com/office/officeart/2005/8/layout/chevron1"/>
    <dgm:cxn modelId="{4321C78B-A1E8-4EA5-8766-B83C4D08AAD7}" type="presOf" srcId="{B809C5F0-684C-47CF-9EF7-755301952828}" destId="{86D04C66-382C-4D51-B9C0-286BA86A475D}" srcOrd="0" destOrd="0" presId="urn:microsoft.com/office/officeart/2005/8/layout/chevron1"/>
    <dgm:cxn modelId="{DD41B5BC-F5CF-493C-A443-9E3E038F1825}" srcId="{B809C5F0-684C-47CF-9EF7-755301952828}" destId="{C9B869B1-E11A-4D7E-817C-EC902090DA87}" srcOrd="0" destOrd="0" parTransId="{2A855FFE-B74C-43EE-8C07-2D2832DDB33B}" sibTransId="{566BBADE-31EF-4D59-9F39-EA0ADD261AB6}"/>
    <dgm:cxn modelId="{4BCF2BA3-C4EF-4FD0-8E64-808CE3BEA662}" type="presOf" srcId="{A74B27C7-7E5E-4B6A-8418-392EE9769481}" destId="{CD8F52AB-AC03-48F4-B2C7-B41335C59488}" srcOrd="0" destOrd="0" presId="urn:microsoft.com/office/officeart/2005/8/layout/chevron1"/>
    <dgm:cxn modelId="{CDEFF70D-F5BC-4EAC-ACF1-C5AF58B6F7FD}" type="presOf" srcId="{9A8A506D-9B66-4E60-AA79-C5AF7C47B4A8}" destId="{36E715C9-993F-459F-BE13-4D5D18A2F38E}" srcOrd="0" destOrd="0" presId="urn:microsoft.com/office/officeart/2005/8/layout/chevron1"/>
    <dgm:cxn modelId="{C78EEA63-DFC8-4023-A901-42DABC3F50F1}" type="presParOf" srcId="{86D04C66-382C-4D51-B9C0-286BA86A475D}" destId="{218DC848-8EF0-4A65-AA28-2056A2A4F0A6}" srcOrd="0" destOrd="0" presId="urn:microsoft.com/office/officeart/2005/8/layout/chevron1"/>
    <dgm:cxn modelId="{34F10D5E-3C69-4534-B7FF-2F33658CED12}" type="presParOf" srcId="{86D04C66-382C-4D51-B9C0-286BA86A475D}" destId="{D2427BA2-6CE6-4FAD-A5E9-4D2E00559316}" srcOrd="1" destOrd="0" presId="urn:microsoft.com/office/officeart/2005/8/layout/chevron1"/>
    <dgm:cxn modelId="{DC22B1FC-0A3F-43F6-ADFA-C27627207955}" type="presParOf" srcId="{86D04C66-382C-4D51-B9C0-286BA86A475D}" destId="{CD8F52AB-AC03-48F4-B2C7-B41335C59488}" srcOrd="2" destOrd="0" presId="urn:microsoft.com/office/officeart/2005/8/layout/chevron1"/>
    <dgm:cxn modelId="{00728996-E142-4BEA-A6CC-EE0EAA19D8D0}" type="presParOf" srcId="{86D04C66-382C-4D51-B9C0-286BA86A475D}" destId="{E56271BD-C0DD-45C8-8E67-6522507A038A}" srcOrd="3" destOrd="0" presId="urn:microsoft.com/office/officeart/2005/8/layout/chevron1"/>
    <dgm:cxn modelId="{0E492B65-0756-4015-ACAA-0758D6E57713}" type="presParOf" srcId="{86D04C66-382C-4D51-B9C0-286BA86A475D}" destId="{36E715C9-993F-459F-BE13-4D5D18A2F38E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4D5F4BE-7AFC-42F5-A299-FB1A645F4E33}" type="doc">
      <dgm:prSet loTypeId="urn:microsoft.com/office/officeart/2005/8/layout/hProcess9" loCatId="process" qsTypeId="urn:microsoft.com/office/officeart/2005/8/quickstyle/simple3" qsCatId="simple" csTypeId="urn:microsoft.com/office/officeart/2005/8/colors/colorful2" csCatId="colorful" phldr="1"/>
      <dgm:spPr/>
    </dgm:pt>
    <dgm:pt modelId="{93C6FA7E-DAAB-4D8C-B208-0D325C9A9037}">
      <dgm:prSet phldrT="[Текст]" custT="1"/>
      <dgm:spPr/>
      <dgm:t>
        <a:bodyPr/>
        <a:lstStyle/>
        <a:p>
          <a:r>
            <a: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КРУПЫ ПЕРЕБИРАЮТ</a:t>
          </a:r>
        </a:p>
      </dgm:t>
    </dgm:pt>
    <dgm:pt modelId="{E85893CC-6928-41B2-95DF-750D31873155}" type="parTrans" cxnId="{AB2E99FE-8397-4EB0-8920-0E8A74E97646}">
      <dgm:prSet/>
      <dgm:spPr/>
      <dgm:t>
        <a:bodyPr/>
        <a:lstStyle/>
        <a:p>
          <a:endParaRPr lang="ru-RU" b="1"/>
        </a:p>
      </dgm:t>
    </dgm:pt>
    <dgm:pt modelId="{30E7F026-C6C5-4C98-BF02-C729CDD9D677}" type="sibTrans" cxnId="{AB2E99FE-8397-4EB0-8920-0E8A74E97646}">
      <dgm:prSet/>
      <dgm:spPr/>
      <dgm:t>
        <a:bodyPr/>
        <a:lstStyle/>
        <a:p>
          <a:endParaRPr lang="ru-RU" b="1"/>
        </a:p>
      </dgm:t>
    </dgm:pt>
    <dgm:pt modelId="{E208E77E-211D-4337-A2B3-65609177AB00}">
      <dgm:prSet phldrT="[Текст]" custT="1"/>
      <dgm:spPr/>
      <dgm:t>
        <a:bodyPr/>
        <a:lstStyle/>
        <a:p>
          <a:r>
            <a: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ПРОМЫВАЮТ</a:t>
          </a:r>
        </a:p>
      </dgm:t>
    </dgm:pt>
    <dgm:pt modelId="{58AD29DC-395A-4AFC-B352-D287DA1B98FF}" type="parTrans" cxnId="{049483EB-CC2C-4164-9860-1E5AE06FF337}">
      <dgm:prSet/>
      <dgm:spPr/>
      <dgm:t>
        <a:bodyPr/>
        <a:lstStyle/>
        <a:p>
          <a:endParaRPr lang="ru-RU" b="1"/>
        </a:p>
      </dgm:t>
    </dgm:pt>
    <dgm:pt modelId="{3CB39185-D5A0-4694-8713-F453B8FAC908}" type="sibTrans" cxnId="{049483EB-CC2C-4164-9860-1E5AE06FF337}">
      <dgm:prSet/>
      <dgm:spPr/>
      <dgm:t>
        <a:bodyPr/>
        <a:lstStyle/>
        <a:p>
          <a:endParaRPr lang="ru-RU" b="1"/>
        </a:p>
      </dgm:t>
    </dgm:pt>
    <dgm:pt modelId="{3B8EBB80-0DD5-4E7A-93AC-E1B6338B9EF5}">
      <dgm:prSet phldrT="[Текст]" custT="1"/>
      <dgm:spPr/>
      <dgm:t>
        <a:bodyPr/>
        <a:lstStyle/>
        <a:p>
          <a:r>
            <a: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ПОДГОТАВЛИВАЮТ ПОСУДУ И НЕОБХОДИМОЕ КОЛИЧЕСТВО ЖИДКОСТИ</a:t>
          </a:r>
        </a:p>
      </dgm:t>
    </dgm:pt>
    <dgm:pt modelId="{8AC136C2-9BD9-4EB2-B355-0168CB31DBA3}" type="parTrans" cxnId="{427B09D5-3E8E-4D73-80A6-CD3FC458B8D3}">
      <dgm:prSet/>
      <dgm:spPr/>
      <dgm:t>
        <a:bodyPr/>
        <a:lstStyle/>
        <a:p>
          <a:endParaRPr lang="ru-RU" b="1"/>
        </a:p>
      </dgm:t>
    </dgm:pt>
    <dgm:pt modelId="{F445DEC5-5345-4585-B72E-400D7506A5EA}" type="sibTrans" cxnId="{427B09D5-3E8E-4D73-80A6-CD3FC458B8D3}">
      <dgm:prSet/>
      <dgm:spPr/>
      <dgm:t>
        <a:bodyPr/>
        <a:lstStyle/>
        <a:p>
          <a:endParaRPr lang="ru-RU" b="1"/>
        </a:p>
      </dgm:t>
    </dgm:pt>
    <dgm:pt modelId="{7360935C-C3E0-4BD0-B744-7F365C96FF9B}">
      <dgm:prSet custT="1"/>
      <dgm:spPr/>
      <dgm:t>
        <a:bodyPr/>
        <a:lstStyle/>
        <a:p>
          <a:r>
            <a: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ВАРЯТ  В НАПЛИТНОЙ ПОСУДЕ </a:t>
          </a:r>
        </a:p>
      </dgm:t>
    </dgm:pt>
    <dgm:pt modelId="{B7037918-1306-4F9A-826E-EE800F23A3DC}" type="parTrans" cxnId="{C4C79749-818F-45AB-B1A1-6227E2CD0833}">
      <dgm:prSet/>
      <dgm:spPr/>
      <dgm:t>
        <a:bodyPr/>
        <a:lstStyle/>
        <a:p>
          <a:endParaRPr lang="ru-RU" b="1"/>
        </a:p>
      </dgm:t>
    </dgm:pt>
    <dgm:pt modelId="{BAD57B9E-E506-45B1-BD90-04944C9891AE}" type="sibTrans" cxnId="{C4C79749-818F-45AB-B1A1-6227E2CD0833}">
      <dgm:prSet/>
      <dgm:spPr/>
      <dgm:t>
        <a:bodyPr/>
        <a:lstStyle/>
        <a:p>
          <a:endParaRPr lang="ru-RU" b="1"/>
        </a:p>
      </dgm:t>
    </dgm:pt>
    <dgm:pt modelId="{86039924-A751-413D-8BFD-33F5C78DF3F6}" type="pres">
      <dgm:prSet presAssocID="{B4D5F4BE-7AFC-42F5-A299-FB1A645F4E33}" presName="CompostProcess" presStyleCnt="0">
        <dgm:presLayoutVars>
          <dgm:dir/>
          <dgm:resizeHandles val="exact"/>
        </dgm:presLayoutVars>
      </dgm:prSet>
      <dgm:spPr/>
    </dgm:pt>
    <dgm:pt modelId="{171DBD35-F40D-4085-BC4C-E2AB68F3BE6D}" type="pres">
      <dgm:prSet presAssocID="{B4D5F4BE-7AFC-42F5-A299-FB1A645F4E33}" presName="arrow" presStyleLbl="bgShp" presStyleIdx="0" presStyleCnt="1"/>
      <dgm:spPr/>
    </dgm:pt>
    <dgm:pt modelId="{ACBD3654-EEC1-4F1B-97D3-DC945FBC075E}" type="pres">
      <dgm:prSet presAssocID="{B4D5F4BE-7AFC-42F5-A299-FB1A645F4E33}" presName="linearProcess" presStyleCnt="0"/>
      <dgm:spPr/>
    </dgm:pt>
    <dgm:pt modelId="{4604A6B3-834A-4005-AE66-2A7390E40271}" type="pres">
      <dgm:prSet presAssocID="{93C6FA7E-DAAB-4D8C-B208-0D325C9A9037}" presName="textNode" presStyleLbl="node1" presStyleIdx="0" presStyleCnt="4" custLinFactNeighborX="-41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09B7F8-4C4D-410A-8453-14EA33DCD111}" type="pres">
      <dgm:prSet presAssocID="{30E7F026-C6C5-4C98-BF02-C729CDD9D677}" presName="sibTrans" presStyleCnt="0"/>
      <dgm:spPr/>
    </dgm:pt>
    <dgm:pt modelId="{DE971E79-8D07-4FDA-B4CE-B4722DD15C36}" type="pres">
      <dgm:prSet presAssocID="{E208E77E-211D-4337-A2B3-65609177AB00}" presName="textNode" presStyleLbl="node1" presStyleIdx="1" presStyleCnt="4" custLinFactNeighborX="-41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4E3AE1-1C75-420E-BB56-E954979449AC}" type="pres">
      <dgm:prSet presAssocID="{3CB39185-D5A0-4694-8713-F453B8FAC908}" presName="sibTrans" presStyleCnt="0"/>
      <dgm:spPr/>
    </dgm:pt>
    <dgm:pt modelId="{F15A77EC-DD2A-496B-B441-7FA81288BBD3}" type="pres">
      <dgm:prSet presAssocID="{3B8EBB80-0DD5-4E7A-93AC-E1B6338B9EF5}" presName="textNode" presStyleLbl="node1" presStyleIdx="2" presStyleCnt="4" custLinFactNeighborX="-41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56DEB3-BE15-4CA3-B4BD-CAB14A08EE6D}" type="pres">
      <dgm:prSet presAssocID="{F445DEC5-5345-4585-B72E-400D7506A5EA}" presName="sibTrans" presStyleCnt="0"/>
      <dgm:spPr/>
    </dgm:pt>
    <dgm:pt modelId="{C0497893-EE54-44BD-BA07-625D2B38EEE0}" type="pres">
      <dgm:prSet presAssocID="{7360935C-C3E0-4BD0-B744-7F365C96FF9B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5B1CDA-823C-49F6-9CC0-195A24379ED3}" type="presOf" srcId="{7360935C-C3E0-4BD0-B744-7F365C96FF9B}" destId="{C0497893-EE54-44BD-BA07-625D2B38EEE0}" srcOrd="0" destOrd="0" presId="urn:microsoft.com/office/officeart/2005/8/layout/hProcess9"/>
    <dgm:cxn modelId="{427B09D5-3E8E-4D73-80A6-CD3FC458B8D3}" srcId="{B4D5F4BE-7AFC-42F5-A299-FB1A645F4E33}" destId="{3B8EBB80-0DD5-4E7A-93AC-E1B6338B9EF5}" srcOrd="2" destOrd="0" parTransId="{8AC136C2-9BD9-4EB2-B355-0168CB31DBA3}" sibTransId="{F445DEC5-5345-4585-B72E-400D7506A5EA}"/>
    <dgm:cxn modelId="{A676CC52-6BA1-4563-BADC-3166C4C83B90}" type="presOf" srcId="{B4D5F4BE-7AFC-42F5-A299-FB1A645F4E33}" destId="{86039924-A751-413D-8BFD-33F5C78DF3F6}" srcOrd="0" destOrd="0" presId="urn:microsoft.com/office/officeart/2005/8/layout/hProcess9"/>
    <dgm:cxn modelId="{A43EC94E-FAC9-4E9E-8C10-6EF80E07B121}" type="presOf" srcId="{E208E77E-211D-4337-A2B3-65609177AB00}" destId="{DE971E79-8D07-4FDA-B4CE-B4722DD15C36}" srcOrd="0" destOrd="0" presId="urn:microsoft.com/office/officeart/2005/8/layout/hProcess9"/>
    <dgm:cxn modelId="{8C82226E-F746-467E-A861-559581A95C1C}" type="presOf" srcId="{3B8EBB80-0DD5-4E7A-93AC-E1B6338B9EF5}" destId="{F15A77EC-DD2A-496B-B441-7FA81288BBD3}" srcOrd="0" destOrd="0" presId="urn:microsoft.com/office/officeart/2005/8/layout/hProcess9"/>
    <dgm:cxn modelId="{67799AA5-B198-476B-AF36-3CA15056F37C}" type="presOf" srcId="{93C6FA7E-DAAB-4D8C-B208-0D325C9A9037}" destId="{4604A6B3-834A-4005-AE66-2A7390E40271}" srcOrd="0" destOrd="0" presId="urn:microsoft.com/office/officeart/2005/8/layout/hProcess9"/>
    <dgm:cxn modelId="{AB2E99FE-8397-4EB0-8920-0E8A74E97646}" srcId="{B4D5F4BE-7AFC-42F5-A299-FB1A645F4E33}" destId="{93C6FA7E-DAAB-4D8C-B208-0D325C9A9037}" srcOrd="0" destOrd="0" parTransId="{E85893CC-6928-41B2-95DF-750D31873155}" sibTransId="{30E7F026-C6C5-4C98-BF02-C729CDD9D677}"/>
    <dgm:cxn modelId="{C4C79749-818F-45AB-B1A1-6227E2CD0833}" srcId="{B4D5F4BE-7AFC-42F5-A299-FB1A645F4E33}" destId="{7360935C-C3E0-4BD0-B744-7F365C96FF9B}" srcOrd="3" destOrd="0" parTransId="{B7037918-1306-4F9A-826E-EE800F23A3DC}" sibTransId="{BAD57B9E-E506-45B1-BD90-04944C9891AE}"/>
    <dgm:cxn modelId="{049483EB-CC2C-4164-9860-1E5AE06FF337}" srcId="{B4D5F4BE-7AFC-42F5-A299-FB1A645F4E33}" destId="{E208E77E-211D-4337-A2B3-65609177AB00}" srcOrd="1" destOrd="0" parTransId="{58AD29DC-395A-4AFC-B352-D287DA1B98FF}" sibTransId="{3CB39185-D5A0-4694-8713-F453B8FAC908}"/>
    <dgm:cxn modelId="{F48A2C75-8C1F-4D30-B2AA-C09F5FD13A6E}" type="presParOf" srcId="{86039924-A751-413D-8BFD-33F5C78DF3F6}" destId="{171DBD35-F40D-4085-BC4C-E2AB68F3BE6D}" srcOrd="0" destOrd="0" presId="urn:microsoft.com/office/officeart/2005/8/layout/hProcess9"/>
    <dgm:cxn modelId="{D7E31720-F495-49DF-BB4A-8F235D4344F2}" type="presParOf" srcId="{86039924-A751-413D-8BFD-33F5C78DF3F6}" destId="{ACBD3654-EEC1-4F1B-97D3-DC945FBC075E}" srcOrd="1" destOrd="0" presId="urn:microsoft.com/office/officeart/2005/8/layout/hProcess9"/>
    <dgm:cxn modelId="{CDA70AD5-9568-498D-ACC0-3282A165B09D}" type="presParOf" srcId="{ACBD3654-EEC1-4F1B-97D3-DC945FBC075E}" destId="{4604A6B3-834A-4005-AE66-2A7390E40271}" srcOrd="0" destOrd="0" presId="urn:microsoft.com/office/officeart/2005/8/layout/hProcess9"/>
    <dgm:cxn modelId="{6AA98DAF-9D90-4975-A3F3-8D50082DFC4E}" type="presParOf" srcId="{ACBD3654-EEC1-4F1B-97D3-DC945FBC075E}" destId="{DA09B7F8-4C4D-410A-8453-14EA33DCD111}" srcOrd="1" destOrd="0" presId="urn:microsoft.com/office/officeart/2005/8/layout/hProcess9"/>
    <dgm:cxn modelId="{78E2394B-5E68-4A4C-B289-D6E1EE6640E3}" type="presParOf" srcId="{ACBD3654-EEC1-4F1B-97D3-DC945FBC075E}" destId="{DE971E79-8D07-4FDA-B4CE-B4722DD15C36}" srcOrd="2" destOrd="0" presId="urn:microsoft.com/office/officeart/2005/8/layout/hProcess9"/>
    <dgm:cxn modelId="{3950F376-82FE-46F9-9BA4-4C34DDC64288}" type="presParOf" srcId="{ACBD3654-EEC1-4F1B-97D3-DC945FBC075E}" destId="{B04E3AE1-1C75-420E-BB56-E954979449AC}" srcOrd="3" destOrd="0" presId="urn:microsoft.com/office/officeart/2005/8/layout/hProcess9"/>
    <dgm:cxn modelId="{0C17FC39-CC58-4CD6-B5B7-809BDD77D0FC}" type="presParOf" srcId="{ACBD3654-EEC1-4F1B-97D3-DC945FBC075E}" destId="{F15A77EC-DD2A-496B-B441-7FA81288BBD3}" srcOrd="4" destOrd="0" presId="urn:microsoft.com/office/officeart/2005/8/layout/hProcess9"/>
    <dgm:cxn modelId="{FE0CB14F-E3F3-4548-BCDD-0D39B1ED923C}" type="presParOf" srcId="{ACBD3654-EEC1-4F1B-97D3-DC945FBC075E}" destId="{7856DEB3-BE15-4CA3-B4BD-CAB14A08EE6D}" srcOrd="5" destOrd="0" presId="urn:microsoft.com/office/officeart/2005/8/layout/hProcess9"/>
    <dgm:cxn modelId="{C004ADA0-448A-48F6-9280-3CB9BC77ED94}" type="presParOf" srcId="{ACBD3654-EEC1-4F1B-97D3-DC945FBC075E}" destId="{C0497893-EE54-44BD-BA07-625D2B38EEE0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D00738-B00E-4523-B994-6EBEAEFE9ADA}">
      <dsp:nvSpPr>
        <dsp:cNvPr id="0" name=""/>
        <dsp:cNvSpPr/>
      </dsp:nvSpPr>
      <dsp:spPr>
        <a:xfrm rot="16200000">
          <a:off x="504056" y="-504056"/>
          <a:ext cx="3312368" cy="4320480"/>
        </a:xfrm>
        <a:prstGeom prst="round1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2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2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ДОВОДЯТ ДО ГОТОВНОСТИ СЫРЬЁ  И </a:t>
          </a:r>
          <a:r>
            <a:rPr lang="ru-RU" sz="2000" b="1" kern="1200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П/Ф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(ПРОВОДЯТ ТЕПЛОВУЮ ОБРАБОТКУ ПРОДУКТОВ)</a:t>
          </a:r>
          <a:endParaRPr lang="ru-RU" sz="2000" b="1" kern="1200" spc="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/>
        </a:p>
      </dsp:txBody>
      <dsp:txXfrm rot="16200000">
        <a:off x="918101" y="-918101"/>
        <a:ext cx="2484276" cy="4320480"/>
      </dsp:txXfrm>
    </dsp:sp>
    <dsp:sp modelId="{BB58DBA2-DC86-4D11-A38C-43EB8EAD1BAE}">
      <dsp:nvSpPr>
        <dsp:cNvPr id="0" name=""/>
        <dsp:cNvSpPr/>
      </dsp:nvSpPr>
      <dsp:spPr>
        <a:xfrm>
          <a:off x="4320480" y="0"/>
          <a:ext cx="4320480" cy="3312368"/>
        </a:xfrm>
        <a:prstGeom prst="round1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3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3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/>
        </a:p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ГОТОВЯТ СУПЫ, СОУСЫ, ГАРНИРЫ, ВТОРЫЕ БЛЮДА, ГОРЯЧИЕ НАПИТКИ</a:t>
          </a:r>
        </a:p>
      </dsp:txBody>
      <dsp:txXfrm>
        <a:off x="4320480" y="0"/>
        <a:ext cx="4320480" cy="2484276"/>
      </dsp:txXfrm>
    </dsp:sp>
    <dsp:sp modelId="{4B063E99-63AE-47C6-97DE-6262423BEE0C}">
      <dsp:nvSpPr>
        <dsp:cNvPr id="0" name=""/>
        <dsp:cNvSpPr/>
      </dsp:nvSpPr>
      <dsp:spPr>
        <a:xfrm rot="10800000">
          <a:off x="0" y="3312368"/>
          <a:ext cx="4320480" cy="3312368"/>
        </a:xfrm>
        <a:prstGeom prst="round1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4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4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4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pc="300" dirty="0"/>
            <a:t>ОБРАБАТЫВАЮТ (ОТВАРИВАЮТ ИЛИ ОБЖАРИВАЮТ) СЫРЬЁ ДЛЯ ПОСЛЕДУЮЩЕГО ПРИГОТОВЛЕНИЯ ХОЛОДНЫХ И СЛАДКИХ БЛЮД В ХОЛОДНОМ ЦЕХЕ</a:t>
          </a:r>
        </a:p>
      </dsp:txBody>
      <dsp:txXfrm rot="10800000">
        <a:off x="0" y="4140460"/>
        <a:ext cx="4320480" cy="2484276"/>
      </dsp:txXfrm>
    </dsp:sp>
    <dsp:sp modelId="{C105F554-C88B-4F8E-AA05-EB8699382BD9}">
      <dsp:nvSpPr>
        <dsp:cNvPr id="0" name=""/>
        <dsp:cNvSpPr/>
      </dsp:nvSpPr>
      <dsp:spPr>
        <a:xfrm rot="5400000">
          <a:off x="4824536" y="2808312"/>
          <a:ext cx="3312368" cy="4320480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5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5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5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ВЫПЕКАЮТ МУЧНЫЕ КУЛИНАРНЫЕ ИЗДЕЛИЯ (ПИРОЖКИ, </a:t>
          </a:r>
          <a:r>
            <a:rPr lang="ru-RU" sz="2400" b="1" kern="1200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РАСТЕГАИ), </a:t>
          </a:r>
          <a:r>
            <a:rPr lang="ru-RU" sz="2400" b="1" kern="120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ИСПОЛЬЗУЕМЫЕ КАК ГАРНИР К ПЕРВЫМ БЛЮДАМ</a:t>
          </a:r>
        </a:p>
      </dsp:txBody>
      <dsp:txXfrm rot="5400000">
        <a:off x="5238582" y="3222358"/>
        <a:ext cx="2484276" cy="4320480"/>
      </dsp:txXfrm>
    </dsp:sp>
    <dsp:sp modelId="{E797E209-A307-4323-AAD2-E37116AC608F}">
      <dsp:nvSpPr>
        <dsp:cNvPr id="0" name=""/>
        <dsp:cNvSpPr/>
      </dsp:nvSpPr>
      <dsp:spPr>
        <a:xfrm>
          <a:off x="2898026" y="2670704"/>
          <a:ext cx="2851439" cy="1337252"/>
        </a:xfrm>
        <a:prstGeom prst="roundRect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2">
                <a:tint val="40000"/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2">
                <a:tint val="40000"/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2">
                <a:tint val="40000"/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2"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spc="300" dirty="0"/>
            <a:t>ГОРЯЧИЙ ЦЕХ</a:t>
          </a:r>
        </a:p>
      </dsp:txBody>
      <dsp:txXfrm>
        <a:off x="2898026" y="2670704"/>
        <a:ext cx="2851439" cy="133725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21A34A-206F-4E8B-B437-7050E376AD90}">
      <dsp:nvSpPr>
        <dsp:cNvPr id="0" name=""/>
        <dsp:cNvSpPr/>
      </dsp:nvSpPr>
      <dsp:spPr>
        <a:xfrm>
          <a:off x="3549012" y="2507813"/>
          <a:ext cx="1686950" cy="146509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2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2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/>
            <a:t>ГОРЯЧИЙ ЦЕХ</a:t>
          </a:r>
        </a:p>
      </dsp:txBody>
      <dsp:txXfrm>
        <a:off x="3549012" y="2507813"/>
        <a:ext cx="1686950" cy="1465092"/>
      </dsp:txXfrm>
    </dsp:sp>
    <dsp:sp modelId="{82B7488B-ADDD-4232-8E57-19CA909776B2}">
      <dsp:nvSpPr>
        <dsp:cNvPr id="0" name=""/>
        <dsp:cNvSpPr/>
      </dsp:nvSpPr>
      <dsp:spPr>
        <a:xfrm rot="5366038">
          <a:off x="4246982" y="1930704"/>
          <a:ext cx="358974" cy="49813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3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3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366038">
        <a:off x="4246982" y="1930704"/>
        <a:ext cx="358974" cy="498131"/>
      </dsp:txXfrm>
    </dsp:sp>
    <dsp:sp modelId="{2861343A-4B43-43E1-8771-284AEF7FCECF}">
      <dsp:nvSpPr>
        <dsp:cNvPr id="0" name=""/>
        <dsp:cNvSpPr/>
      </dsp:nvSpPr>
      <dsp:spPr>
        <a:xfrm>
          <a:off x="3158791" y="0"/>
          <a:ext cx="2616361" cy="183136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3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3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/>
            <a:t>ЗАГОТОВОЧНЫЕ ЦЕХА</a:t>
          </a:r>
        </a:p>
      </dsp:txBody>
      <dsp:txXfrm>
        <a:off x="3158791" y="0"/>
        <a:ext cx="2616361" cy="1831365"/>
      </dsp:txXfrm>
    </dsp:sp>
    <dsp:sp modelId="{6922930D-A9F8-47EF-AC7A-D66485034807}">
      <dsp:nvSpPr>
        <dsp:cNvPr id="0" name=""/>
        <dsp:cNvSpPr/>
      </dsp:nvSpPr>
      <dsp:spPr>
        <a:xfrm rot="19801440">
          <a:off x="5172485" y="2465169"/>
          <a:ext cx="264321" cy="49813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323513"/>
                <a:satOff val="8277"/>
                <a:lumOff val="314"/>
                <a:alphaOff val="0"/>
                <a:tint val="1000"/>
              </a:schemeClr>
            </a:gs>
            <a:gs pos="68000">
              <a:schemeClr val="accent3">
                <a:hueOff val="-323513"/>
                <a:satOff val="8277"/>
                <a:lumOff val="314"/>
                <a:alphaOff val="0"/>
                <a:tint val="77000"/>
              </a:schemeClr>
            </a:gs>
            <a:gs pos="81000">
              <a:schemeClr val="accent3">
                <a:hueOff val="-323513"/>
                <a:satOff val="8277"/>
                <a:lumOff val="314"/>
                <a:alphaOff val="0"/>
                <a:tint val="79000"/>
              </a:schemeClr>
            </a:gs>
            <a:gs pos="86000">
              <a:schemeClr val="accent3">
                <a:hueOff val="-323513"/>
                <a:satOff val="8277"/>
                <a:lumOff val="314"/>
                <a:alphaOff val="0"/>
                <a:tint val="73000"/>
              </a:schemeClr>
            </a:gs>
            <a:gs pos="100000">
              <a:schemeClr val="accent3">
                <a:hueOff val="-323513"/>
                <a:satOff val="8277"/>
                <a:lumOff val="314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-323513"/>
              <a:satOff val="8277"/>
              <a:lumOff val="314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9801440">
        <a:off x="5172485" y="2465169"/>
        <a:ext cx="264321" cy="498131"/>
      </dsp:txXfrm>
    </dsp:sp>
    <dsp:sp modelId="{9A63723A-EB9C-4C05-9394-F27B113CF15A}">
      <dsp:nvSpPr>
        <dsp:cNvPr id="0" name=""/>
        <dsp:cNvSpPr/>
      </dsp:nvSpPr>
      <dsp:spPr>
        <a:xfrm>
          <a:off x="5351078" y="1163633"/>
          <a:ext cx="2108688" cy="1831365"/>
        </a:xfrm>
        <a:prstGeom prst="ellipse">
          <a:avLst/>
        </a:prstGeom>
        <a:gradFill rotWithShape="0">
          <a:gsLst>
            <a:gs pos="0">
              <a:schemeClr val="accent3">
                <a:hueOff val="-323513"/>
                <a:satOff val="8277"/>
                <a:lumOff val="314"/>
                <a:alphaOff val="0"/>
                <a:tint val="1000"/>
              </a:schemeClr>
            </a:gs>
            <a:gs pos="68000">
              <a:schemeClr val="accent3">
                <a:hueOff val="-323513"/>
                <a:satOff val="8277"/>
                <a:lumOff val="314"/>
                <a:alphaOff val="0"/>
                <a:tint val="77000"/>
              </a:schemeClr>
            </a:gs>
            <a:gs pos="81000">
              <a:schemeClr val="accent3">
                <a:hueOff val="-323513"/>
                <a:satOff val="8277"/>
                <a:lumOff val="314"/>
                <a:alphaOff val="0"/>
                <a:tint val="79000"/>
              </a:schemeClr>
            </a:gs>
            <a:gs pos="86000">
              <a:schemeClr val="accent3">
                <a:hueOff val="-323513"/>
                <a:satOff val="8277"/>
                <a:lumOff val="314"/>
                <a:alphaOff val="0"/>
                <a:tint val="73000"/>
              </a:schemeClr>
            </a:gs>
            <a:gs pos="100000">
              <a:schemeClr val="accent3">
                <a:hueOff val="-323513"/>
                <a:satOff val="8277"/>
                <a:lumOff val="314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-323513"/>
              <a:satOff val="8277"/>
              <a:lumOff val="314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/>
            <a:t>РАЗДАЧА </a:t>
          </a:r>
        </a:p>
      </dsp:txBody>
      <dsp:txXfrm>
        <a:off x="5351078" y="1163633"/>
        <a:ext cx="2108688" cy="1831365"/>
      </dsp:txXfrm>
    </dsp:sp>
    <dsp:sp modelId="{0AD5D698-A5F8-442D-8374-3F9D5FAF1FD5}">
      <dsp:nvSpPr>
        <dsp:cNvPr id="0" name=""/>
        <dsp:cNvSpPr/>
      </dsp:nvSpPr>
      <dsp:spPr>
        <a:xfrm rot="5400000">
          <a:off x="6097998" y="3050713"/>
          <a:ext cx="450647" cy="49813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647026"/>
                <a:satOff val="16555"/>
                <a:lumOff val="627"/>
                <a:alphaOff val="0"/>
                <a:tint val="1000"/>
              </a:schemeClr>
            </a:gs>
            <a:gs pos="68000">
              <a:schemeClr val="accent3">
                <a:hueOff val="-647026"/>
                <a:satOff val="16555"/>
                <a:lumOff val="627"/>
                <a:alphaOff val="0"/>
                <a:tint val="77000"/>
              </a:schemeClr>
            </a:gs>
            <a:gs pos="81000">
              <a:schemeClr val="accent3">
                <a:hueOff val="-647026"/>
                <a:satOff val="16555"/>
                <a:lumOff val="627"/>
                <a:alphaOff val="0"/>
                <a:tint val="79000"/>
              </a:schemeClr>
            </a:gs>
            <a:gs pos="86000">
              <a:schemeClr val="accent3">
                <a:hueOff val="-647026"/>
                <a:satOff val="16555"/>
                <a:lumOff val="627"/>
                <a:alphaOff val="0"/>
                <a:tint val="73000"/>
              </a:schemeClr>
            </a:gs>
            <a:gs pos="100000">
              <a:schemeClr val="accent3">
                <a:hueOff val="-647026"/>
                <a:satOff val="16555"/>
                <a:lumOff val="627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-647026"/>
              <a:satOff val="16555"/>
              <a:lumOff val="627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6097998" y="3050713"/>
        <a:ext cx="450647" cy="498131"/>
      </dsp:txXfrm>
    </dsp:sp>
    <dsp:sp modelId="{13AE3666-CECA-43A4-B4B9-6C966B84BB7A}">
      <dsp:nvSpPr>
        <dsp:cNvPr id="0" name=""/>
        <dsp:cNvSpPr/>
      </dsp:nvSpPr>
      <dsp:spPr>
        <a:xfrm>
          <a:off x="5324158" y="3810979"/>
          <a:ext cx="2108688" cy="1831365"/>
        </a:xfrm>
        <a:prstGeom prst="ellipse">
          <a:avLst/>
        </a:prstGeom>
        <a:gradFill rotWithShape="0">
          <a:gsLst>
            <a:gs pos="0">
              <a:schemeClr val="accent3">
                <a:hueOff val="-647026"/>
                <a:satOff val="16555"/>
                <a:lumOff val="627"/>
                <a:alphaOff val="0"/>
                <a:tint val="1000"/>
              </a:schemeClr>
            </a:gs>
            <a:gs pos="68000">
              <a:schemeClr val="accent3">
                <a:hueOff val="-647026"/>
                <a:satOff val="16555"/>
                <a:lumOff val="627"/>
                <a:alphaOff val="0"/>
                <a:tint val="77000"/>
              </a:schemeClr>
            </a:gs>
            <a:gs pos="81000">
              <a:schemeClr val="accent3">
                <a:hueOff val="-647026"/>
                <a:satOff val="16555"/>
                <a:lumOff val="627"/>
                <a:alphaOff val="0"/>
                <a:tint val="79000"/>
              </a:schemeClr>
            </a:gs>
            <a:gs pos="86000">
              <a:schemeClr val="accent3">
                <a:hueOff val="-647026"/>
                <a:satOff val="16555"/>
                <a:lumOff val="627"/>
                <a:alphaOff val="0"/>
                <a:tint val="73000"/>
              </a:schemeClr>
            </a:gs>
            <a:gs pos="100000">
              <a:schemeClr val="accent3">
                <a:hueOff val="-647026"/>
                <a:satOff val="16555"/>
                <a:lumOff val="627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-647026"/>
              <a:satOff val="16555"/>
              <a:lumOff val="627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/>
            <a:t>МОЕЧНЫЕ СТОЛОВОЙ ПОСУДЫ</a:t>
          </a:r>
        </a:p>
      </dsp:txBody>
      <dsp:txXfrm>
        <a:off x="5324158" y="3810979"/>
        <a:ext cx="2108688" cy="1831365"/>
      </dsp:txXfrm>
    </dsp:sp>
    <dsp:sp modelId="{26CDBEC6-6AFE-4DAD-B26B-37BF94917284}">
      <dsp:nvSpPr>
        <dsp:cNvPr id="0" name=""/>
        <dsp:cNvSpPr/>
      </dsp:nvSpPr>
      <dsp:spPr>
        <a:xfrm rot="5400000">
          <a:off x="4214427" y="4049724"/>
          <a:ext cx="356121" cy="49813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970539"/>
                <a:satOff val="24832"/>
                <a:lumOff val="941"/>
                <a:alphaOff val="0"/>
                <a:tint val="1000"/>
              </a:schemeClr>
            </a:gs>
            <a:gs pos="68000">
              <a:schemeClr val="accent3">
                <a:hueOff val="-970539"/>
                <a:satOff val="24832"/>
                <a:lumOff val="941"/>
                <a:alphaOff val="0"/>
                <a:tint val="77000"/>
              </a:schemeClr>
            </a:gs>
            <a:gs pos="81000">
              <a:schemeClr val="accent3">
                <a:hueOff val="-970539"/>
                <a:satOff val="24832"/>
                <a:lumOff val="941"/>
                <a:alphaOff val="0"/>
                <a:tint val="79000"/>
              </a:schemeClr>
            </a:gs>
            <a:gs pos="86000">
              <a:schemeClr val="accent3">
                <a:hueOff val="-970539"/>
                <a:satOff val="24832"/>
                <a:lumOff val="941"/>
                <a:alphaOff val="0"/>
                <a:tint val="73000"/>
              </a:schemeClr>
            </a:gs>
            <a:gs pos="100000">
              <a:schemeClr val="accent3">
                <a:hueOff val="-970539"/>
                <a:satOff val="24832"/>
                <a:lumOff val="941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-970539"/>
              <a:satOff val="24832"/>
              <a:lumOff val="941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4214427" y="4049724"/>
        <a:ext cx="356121" cy="498131"/>
      </dsp:txXfrm>
    </dsp:sp>
    <dsp:sp modelId="{6F0086C2-DCB4-4613-9231-942FD6375004}">
      <dsp:nvSpPr>
        <dsp:cNvPr id="0" name=""/>
        <dsp:cNvSpPr/>
      </dsp:nvSpPr>
      <dsp:spPr>
        <a:xfrm>
          <a:off x="3338143" y="4644832"/>
          <a:ext cx="2108688" cy="1831365"/>
        </a:xfrm>
        <a:prstGeom prst="ellipse">
          <a:avLst/>
        </a:prstGeom>
        <a:gradFill rotWithShape="0">
          <a:gsLst>
            <a:gs pos="0">
              <a:schemeClr val="accent3">
                <a:hueOff val="-970539"/>
                <a:satOff val="24832"/>
                <a:lumOff val="941"/>
                <a:alphaOff val="0"/>
                <a:tint val="1000"/>
              </a:schemeClr>
            </a:gs>
            <a:gs pos="68000">
              <a:schemeClr val="accent3">
                <a:hueOff val="-970539"/>
                <a:satOff val="24832"/>
                <a:lumOff val="941"/>
                <a:alphaOff val="0"/>
                <a:tint val="77000"/>
              </a:schemeClr>
            </a:gs>
            <a:gs pos="81000">
              <a:schemeClr val="accent3">
                <a:hueOff val="-970539"/>
                <a:satOff val="24832"/>
                <a:lumOff val="941"/>
                <a:alphaOff val="0"/>
                <a:tint val="79000"/>
              </a:schemeClr>
            </a:gs>
            <a:gs pos="86000">
              <a:schemeClr val="accent3">
                <a:hueOff val="-970539"/>
                <a:satOff val="24832"/>
                <a:lumOff val="941"/>
                <a:alphaOff val="0"/>
                <a:tint val="73000"/>
              </a:schemeClr>
            </a:gs>
            <a:gs pos="100000">
              <a:schemeClr val="accent3">
                <a:hueOff val="-970539"/>
                <a:satOff val="24832"/>
                <a:lumOff val="941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-970539"/>
              <a:satOff val="24832"/>
              <a:lumOff val="941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/>
            <a:t>МОЕЧНЫЕ КУХОННОЙ   ПОСУДЫ</a:t>
          </a:r>
        </a:p>
      </dsp:txBody>
      <dsp:txXfrm>
        <a:off x="3338143" y="4644832"/>
        <a:ext cx="2108688" cy="1831365"/>
      </dsp:txXfrm>
    </dsp:sp>
    <dsp:sp modelId="{2E039F99-BD11-446E-9B10-DAFD642921F7}">
      <dsp:nvSpPr>
        <dsp:cNvPr id="0" name=""/>
        <dsp:cNvSpPr/>
      </dsp:nvSpPr>
      <dsp:spPr>
        <a:xfrm rot="19505896">
          <a:off x="3350839" y="3516925"/>
          <a:ext cx="262456" cy="49813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1294052"/>
                <a:satOff val="33110"/>
                <a:lumOff val="1254"/>
                <a:alphaOff val="0"/>
                <a:tint val="1000"/>
              </a:schemeClr>
            </a:gs>
            <a:gs pos="68000">
              <a:schemeClr val="accent3">
                <a:hueOff val="-1294052"/>
                <a:satOff val="33110"/>
                <a:lumOff val="1254"/>
                <a:alphaOff val="0"/>
                <a:tint val="77000"/>
              </a:schemeClr>
            </a:gs>
            <a:gs pos="81000">
              <a:schemeClr val="accent3">
                <a:hueOff val="-1294052"/>
                <a:satOff val="33110"/>
                <a:lumOff val="1254"/>
                <a:alphaOff val="0"/>
                <a:tint val="79000"/>
              </a:schemeClr>
            </a:gs>
            <a:gs pos="86000">
              <a:schemeClr val="accent3">
                <a:hueOff val="-1294052"/>
                <a:satOff val="33110"/>
                <a:lumOff val="1254"/>
                <a:alphaOff val="0"/>
                <a:tint val="73000"/>
              </a:schemeClr>
            </a:gs>
            <a:gs pos="100000">
              <a:schemeClr val="accent3">
                <a:hueOff val="-1294052"/>
                <a:satOff val="33110"/>
                <a:lumOff val="1254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-1294052"/>
              <a:satOff val="33110"/>
              <a:lumOff val="1254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9505896">
        <a:off x="3350839" y="3516925"/>
        <a:ext cx="262456" cy="498131"/>
      </dsp:txXfrm>
    </dsp:sp>
    <dsp:sp modelId="{5C36C0E1-89F5-4D4D-92CE-1B5F9F4FFC37}">
      <dsp:nvSpPr>
        <dsp:cNvPr id="0" name=""/>
        <dsp:cNvSpPr/>
      </dsp:nvSpPr>
      <dsp:spPr>
        <a:xfrm>
          <a:off x="1328830" y="3484755"/>
          <a:ext cx="2108688" cy="1831365"/>
        </a:xfrm>
        <a:prstGeom prst="ellipse">
          <a:avLst/>
        </a:prstGeom>
        <a:gradFill rotWithShape="0">
          <a:gsLst>
            <a:gs pos="0">
              <a:schemeClr val="accent3">
                <a:hueOff val="-1294052"/>
                <a:satOff val="33110"/>
                <a:lumOff val="1254"/>
                <a:alphaOff val="0"/>
                <a:tint val="1000"/>
              </a:schemeClr>
            </a:gs>
            <a:gs pos="68000">
              <a:schemeClr val="accent3">
                <a:hueOff val="-1294052"/>
                <a:satOff val="33110"/>
                <a:lumOff val="1254"/>
                <a:alphaOff val="0"/>
                <a:tint val="77000"/>
              </a:schemeClr>
            </a:gs>
            <a:gs pos="81000">
              <a:schemeClr val="accent3">
                <a:hueOff val="-1294052"/>
                <a:satOff val="33110"/>
                <a:lumOff val="1254"/>
                <a:alphaOff val="0"/>
                <a:tint val="79000"/>
              </a:schemeClr>
            </a:gs>
            <a:gs pos="86000">
              <a:schemeClr val="accent3">
                <a:hueOff val="-1294052"/>
                <a:satOff val="33110"/>
                <a:lumOff val="1254"/>
                <a:alphaOff val="0"/>
                <a:tint val="73000"/>
              </a:schemeClr>
            </a:gs>
            <a:gs pos="100000">
              <a:schemeClr val="accent3">
                <a:hueOff val="-1294052"/>
                <a:satOff val="33110"/>
                <a:lumOff val="1254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-1294052"/>
              <a:satOff val="33110"/>
              <a:lumOff val="1254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/>
            <a:t>КЛАДОВЫЕ И ХОЛОДИЛЬНЫЕ КАМЕРЫ</a:t>
          </a:r>
        </a:p>
      </dsp:txBody>
      <dsp:txXfrm>
        <a:off x="1328830" y="3484755"/>
        <a:ext cx="2108688" cy="1831365"/>
      </dsp:txXfrm>
    </dsp:sp>
    <dsp:sp modelId="{6D27F955-F1A8-4322-A90E-D4D30C94E71D}">
      <dsp:nvSpPr>
        <dsp:cNvPr id="0" name=""/>
        <dsp:cNvSpPr/>
      </dsp:nvSpPr>
      <dsp:spPr>
        <a:xfrm rot="12681666">
          <a:off x="3417716" y="2464819"/>
          <a:ext cx="221899" cy="49813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1617565"/>
                <a:satOff val="41387"/>
                <a:lumOff val="1568"/>
                <a:alphaOff val="0"/>
                <a:tint val="1000"/>
              </a:schemeClr>
            </a:gs>
            <a:gs pos="68000">
              <a:schemeClr val="accent3">
                <a:hueOff val="-1617565"/>
                <a:satOff val="41387"/>
                <a:lumOff val="1568"/>
                <a:alphaOff val="0"/>
                <a:tint val="77000"/>
              </a:schemeClr>
            </a:gs>
            <a:gs pos="81000">
              <a:schemeClr val="accent3">
                <a:hueOff val="-1617565"/>
                <a:satOff val="41387"/>
                <a:lumOff val="1568"/>
                <a:alphaOff val="0"/>
                <a:tint val="79000"/>
              </a:schemeClr>
            </a:gs>
            <a:gs pos="86000">
              <a:schemeClr val="accent3">
                <a:hueOff val="-1617565"/>
                <a:satOff val="41387"/>
                <a:lumOff val="1568"/>
                <a:alphaOff val="0"/>
                <a:tint val="73000"/>
              </a:schemeClr>
            </a:gs>
            <a:gs pos="100000">
              <a:schemeClr val="accent3">
                <a:hueOff val="-1617565"/>
                <a:satOff val="41387"/>
                <a:lumOff val="1568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-1617565"/>
              <a:satOff val="41387"/>
              <a:lumOff val="1568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2681666">
        <a:off x="3417716" y="2464819"/>
        <a:ext cx="221899" cy="498131"/>
      </dsp:txXfrm>
    </dsp:sp>
    <dsp:sp modelId="{30299416-E6D7-45B6-966F-86C415D91E88}">
      <dsp:nvSpPr>
        <dsp:cNvPr id="0" name=""/>
        <dsp:cNvSpPr/>
      </dsp:nvSpPr>
      <dsp:spPr>
        <a:xfrm>
          <a:off x="1427166" y="1159992"/>
          <a:ext cx="2108688" cy="1831365"/>
        </a:xfrm>
        <a:prstGeom prst="ellipse">
          <a:avLst/>
        </a:prstGeom>
        <a:gradFill rotWithShape="0">
          <a:gsLst>
            <a:gs pos="0">
              <a:schemeClr val="accent3">
                <a:hueOff val="-1617565"/>
                <a:satOff val="41387"/>
                <a:lumOff val="1568"/>
                <a:alphaOff val="0"/>
                <a:tint val="1000"/>
              </a:schemeClr>
            </a:gs>
            <a:gs pos="68000">
              <a:schemeClr val="accent3">
                <a:hueOff val="-1617565"/>
                <a:satOff val="41387"/>
                <a:lumOff val="1568"/>
                <a:alphaOff val="0"/>
                <a:tint val="77000"/>
              </a:schemeClr>
            </a:gs>
            <a:gs pos="81000">
              <a:schemeClr val="accent3">
                <a:hueOff val="-1617565"/>
                <a:satOff val="41387"/>
                <a:lumOff val="1568"/>
                <a:alphaOff val="0"/>
                <a:tint val="79000"/>
              </a:schemeClr>
            </a:gs>
            <a:gs pos="86000">
              <a:schemeClr val="accent3">
                <a:hueOff val="-1617565"/>
                <a:satOff val="41387"/>
                <a:lumOff val="1568"/>
                <a:alphaOff val="0"/>
                <a:tint val="73000"/>
              </a:schemeClr>
            </a:gs>
            <a:gs pos="100000">
              <a:schemeClr val="accent3">
                <a:hueOff val="-1617565"/>
                <a:satOff val="41387"/>
                <a:lumOff val="1568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-1617565"/>
              <a:satOff val="41387"/>
              <a:lumOff val="1568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/>
            <a:t>ХОЛОДНЫЙ ЦЕХ</a:t>
          </a:r>
        </a:p>
      </dsp:txBody>
      <dsp:txXfrm>
        <a:off x="1427166" y="1159992"/>
        <a:ext cx="2108688" cy="183136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EFC7D7-8D40-44D0-AF1F-819C5913DA9D}">
      <dsp:nvSpPr>
        <dsp:cNvPr id="0" name=""/>
        <dsp:cNvSpPr/>
      </dsp:nvSpPr>
      <dsp:spPr>
        <a:xfrm rot="5400000">
          <a:off x="4289270" y="-1438169"/>
          <a:ext cx="1264788" cy="4141463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КАРТОФЕЛЬ, ОВОЩИ, ГРИБЫ;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ИЗ КРУП И БОБОВЫХ И МАКАРОННЫХ ИЗДЕЛИЙ;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ИЗ ЯИЦ И ТВОРОГА;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ИЗ РЫБЫ И МОРЕПРОДУКТОВ;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ИЗ МЯСА И МЯСНЫХ ПРОДУКТОВ;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ИЗ ПТИЦЫ, ДИЧИ, КРОЛИКА И ДР.</a:t>
          </a:r>
          <a:endParaRPr lang="ru-RU" sz="1200" b="1" kern="1200" dirty="0"/>
        </a:p>
      </dsp:txBody>
      <dsp:txXfrm rot="5400000">
        <a:off x="4289270" y="-1438169"/>
        <a:ext cx="1264788" cy="4141463"/>
      </dsp:txXfrm>
    </dsp:sp>
    <dsp:sp modelId="{C4605176-0C5E-4C68-9348-7451C752DE0C}">
      <dsp:nvSpPr>
        <dsp:cNvPr id="0" name=""/>
        <dsp:cNvSpPr/>
      </dsp:nvSpPr>
      <dsp:spPr>
        <a:xfrm>
          <a:off x="211750" y="49119"/>
          <a:ext cx="2619161" cy="116688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spc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ВИД ИСПОЛЬЗУЕМОГО СЫРЬЯ</a:t>
          </a:r>
          <a:endParaRPr lang="ru-RU" sz="1900" b="1" kern="1200" spc="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1750" y="49119"/>
        <a:ext cx="2619161" cy="1166886"/>
      </dsp:txXfrm>
    </dsp:sp>
    <dsp:sp modelId="{4EEAE023-3670-4F9A-9FB7-EAC85F50CAC1}">
      <dsp:nvSpPr>
        <dsp:cNvPr id="0" name=""/>
        <dsp:cNvSpPr/>
      </dsp:nvSpPr>
      <dsp:spPr>
        <a:xfrm rot="5400000">
          <a:off x="4289270" y="-116268"/>
          <a:ext cx="1264788" cy="4141463"/>
        </a:xfrm>
        <a:prstGeom prst="round2SameRect">
          <a:avLst/>
        </a:prstGeom>
        <a:solidFill>
          <a:schemeClr val="accent2">
            <a:tint val="40000"/>
            <a:alpha val="90000"/>
            <a:hueOff val="819279"/>
            <a:satOff val="-10654"/>
            <a:lumOff val="-337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819279"/>
              <a:satOff val="-10654"/>
              <a:lumOff val="-3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ОТВАРНЫЕ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smtClean="0"/>
            <a:t>ПРИПУЩЕННЫЕ</a:t>
          </a:r>
          <a:endParaRPr lang="ru-RU" sz="1200" b="1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ТУШЁНЫЕ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ЖАРЕННЫЕ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ЗАПЕЧЁННЫЕ </a:t>
          </a:r>
          <a:endParaRPr lang="ru-RU" sz="1200" b="1" kern="1200" dirty="0"/>
        </a:p>
      </dsp:txBody>
      <dsp:txXfrm rot="5400000">
        <a:off x="4289270" y="-116268"/>
        <a:ext cx="1264788" cy="4141463"/>
      </dsp:txXfrm>
    </dsp:sp>
    <dsp:sp modelId="{0353E85B-77F8-4902-B97C-883AFA461D61}">
      <dsp:nvSpPr>
        <dsp:cNvPr id="0" name=""/>
        <dsp:cNvSpPr/>
      </dsp:nvSpPr>
      <dsp:spPr>
        <a:xfrm>
          <a:off x="211750" y="1371020"/>
          <a:ext cx="2619161" cy="1166886"/>
        </a:xfrm>
        <a:prstGeom prst="roundRect">
          <a:avLst/>
        </a:prstGeom>
        <a:solidFill>
          <a:schemeClr val="accent2">
            <a:hueOff val="686585"/>
            <a:satOff val="-12202"/>
            <a:lumOff val="39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СПОСОБ КУЛИНАРНОЙ ОБРАБОТКИ</a:t>
          </a:r>
          <a:endParaRPr lang="ru-RU" sz="19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1750" y="1371020"/>
        <a:ext cx="2619161" cy="1166886"/>
      </dsp:txXfrm>
    </dsp:sp>
    <dsp:sp modelId="{74A827C7-C473-46A1-B580-CD1E2D4D2E18}">
      <dsp:nvSpPr>
        <dsp:cNvPr id="0" name=""/>
        <dsp:cNvSpPr/>
      </dsp:nvSpPr>
      <dsp:spPr>
        <a:xfrm rot="5400000">
          <a:off x="4289270" y="1205632"/>
          <a:ext cx="1264788" cy="4141463"/>
        </a:xfrm>
        <a:prstGeom prst="round2SameRect">
          <a:avLst/>
        </a:prstGeom>
        <a:solidFill>
          <a:schemeClr val="accent2">
            <a:tint val="40000"/>
            <a:alpha val="90000"/>
            <a:hueOff val="1638559"/>
            <a:satOff val="-21307"/>
            <a:lumOff val="-673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1638559"/>
              <a:satOff val="-21307"/>
              <a:lumOff val="-6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СУПЫ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ВТОРЫЕ БЛЮДА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ГАРНИРЫ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НАПИТКИ</a:t>
          </a:r>
          <a:endParaRPr lang="ru-RU" sz="1200" b="1" kern="1200" dirty="0"/>
        </a:p>
      </dsp:txBody>
      <dsp:txXfrm rot="5400000">
        <a:off x="4289270" y="1205632"/>
        <a:ext cx="1264788" cy="4141463"/>
      </dsp:txXfrm>
    </dsp:sp>
    <dsp:sp modelId="{15605DF6-7E25-4B57-B943-C30597ADEB05}">
      <dsp:nvSpPr>
        <dsp:cNvPr id="0" name=""/>
        <dsp:cNvSpPr/>
      </dsp:nvSpPr>
      <dsp:spPr>
        <a:xfrm>
          <a:off x="211750" y="2692920"/>
          <a:ext cx="2619161" cy="1166886"/>
        </a:xfrm>
        <a:prstGeom prst="roundRect">
          <a:avLst/>
        </a:prstGeom>
        <a:solidFill>
          <a:schemeClr val="accent2">
            <a:hueOff val="1373170"/>
            <a:satOff val="-24404"/>
            <a:lumOff val="78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ХАРАКТЕР ПОТРЕБЛЕНИЯ</a:t>
          </a:r>
          <a:endParaRPr lang="ru-RU" sz="19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1750" y="2692920"/>
        <a:ext cx="2619161" cy="1166886"/>
      </dsp:txXfrm>
    </dsp:sp>
    <dsp:sp modelId="{F1F2405E-C797-4083-96BF-F9638C70A60C}">
      <dsp:nvSpPr>
        <dsp:cNvPr id="0" name=""/>
        <dsp:cNvSpPr/>
      </dsp:nvSpPr>
      <dsp:spPr>
        <a:xfrm rot="5400000">
          <a:off x="4285783" y="2527532"/>
          <a:ext cx="1264788" cy="4141463"/>
        </a:xfrm>
        <a:prstGeom prst="round2SameRect">
          <a:avLst/>
        </a:prstGeom>
        <a:solidFill>
          <a:schemeClr val="accent2">
            <a:tint val="40000"/>
            <a:alpha val="90000"/>
            <a:hueOff val="2457838"/>
            <a:satOff val="-31961"/>
            <a:lumOff val="-101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2457838"/>
              <a:satOff val="-31961"/>
              <a:lumOff val="-101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ДЛЯ ДИЕТИЧЕСКОГО ПИТАНИЯ</a:t>
          </a:r>
          <a:endParaRPr lang="ru-RU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ДЛЯ ШКОЛЬНОГО ПИТАНИЯ</a:t>
          </a:r>
          <a:endParaRPr lang="ru-RU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ДЛЯ БИЗНЕС-ЛАНЧА</a:t>
          </a:r>
          <a:endParaRPr lang="ru-RU" sz="1400" b="1" kern="1200" dirty="0"/>
        </a:p>
      </dsp:txBody>
      <dsp:txXfrm rot="5400000">
        <a:off x="4285783" y="2527532"/>
        <a:ext cx="1264788" cy="4141463"/>
      </dsp:txXfrm>
    </dsp:sp>
    <dsp:sp modelId="{21EA59C6-35A0-445B-BF67-791362C09753}">
      <dsp:nvSpPr>
        <dsp:cNvPr id="0" name=""/>
        <dsp:cNvSpPr/>
      </dsp:nvSpPr>
      <dsp:spPr>
        <a:xfrm>
          <a:off x="184083" y="4014821"/>
          <a:ext cx="2619161" cy="1166886"/>
        </a:xfrm>
        <a:prstGeom prst="roundRect">
          <a:avLst/>
        </a:prstGeom>
        <a:solidFill>
          <a:schemeClr val="accent2">
            <a:hueOff val="2059755"/>
            <a:satOff val="-36606"/>
            <a:lumOff val="117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НАЗНАЧЕНИЕ </a:t>
          </a:r>
          <a:endParaRPr lang="ru-RU" sz="2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4083" y="4014821"/>
        <a:ext cx="2619161" cy="1166886"/>
      </dsp:txXfrm>
    </dsp:sp>
    <dsp:sp modelId="{51C22140-6F4F-4576-8D56-C1FE4C222C63}">
      <dsp:nvSpPr>
        <dsp:cNvPr id="0" name=""/>
        <dsp:cNvSpPr/>
      </dsp:nvSpPr>
      <dsp:spPr>
        <a:xfrm rot="5400000">
          <a:off x="4285783" y="3849433"/>
          <a:ext cx="1264788" cy="4141463"/>
        </a:xfrm>
        <a:prstGeom prst="round2SameRect">
          <a:avLst/>
        </a:prstGeom>
        <a:solidFill>
          <a:schemeClr val="accent2">
            <a:tint val="40000"/>
            <a:alpha val="90000"/>
            <a:hueOff val="3277118"/>
            <a:satOff val="-42615"/>
            <a:lumOff val="-1347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3277118"/>
              <a:satOff val="-42615"/>
              <a:lumOff val="-13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ЖИДКИЕ 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smtClean="0"/>
            <a:t>ПОЛУЖИДКИЕ</a:t>
          </a:r>
          <a:endParaRPr lang="ru-RU" sz="1200" b="1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ГУСТЫЕ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ПЮРЕОБРАЗНЫЕ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ВЯЗКИЕ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РАССЫПЧАТЫЕ</a:t>
          </a:r>
          <a:endParaRPr lang="ru-RU" sz="1200" b="1" kern="1200" dirty="0"/>
        </a:p>
      </dsp:txBody>
      <dsp:txXfrm rot="5400000">
        <a:off x="4285783" y="3849433"/>
        <a:ext cx="1264788" cy="4141463"/>
      </dsp:txXfrm>
    </dsp:sp>
    <dsp:sp modelId="{E53A84D4-8665-460D-9DA7-2E0F4D1F0959}">
      <dsp:nvSpPr>
        <dsp:cNvPr id="0" name=""/>
        <dsp:cNvSpPr/>
      </dsp:nvSpPr>
      <dsp:spPr>
        <a:xfrm>
          <a:off x="184083" y="5336722"/>
          <a:ext cx="2619161" cy="1166886"/>
        </a:xfrm>
        <a:prstGeom prst="round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КОНСИСТЕНЦИЯ</a:t>
          </a:r>
          <a:endParaRPr lang="ru-RU" sz="19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4083" y="5336722"/>
        <a:ext cx="2619161" cy="116688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60CCBC-463D-4253-B6DA-45C98D6A9C69}">
      <dsp:nvSpPr>
        <dsp:cNvPr id="0" name=""/>
        <dsp:cNvSpPr/>
      </dsp:nvSpPr>
      <dsp:spPr>
        <a:xfrm>
          <a:off x="637270" y="0"/>
          <a:ext cx="7222402" cy="3168351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2"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B187E40-7B5D-49AB-A986-B6F47C64C5BA}">
      <dsp:nvSpPr>
        <dsp:cNvPr id="0" name=""/>
        <dsp:cNvSpPr/>
      </dsp:nvSpPr>
      <dsp:spPr>
        <a:xfrm>
          <a:off x="2587" y="950505"/>
          <a:ext cx="2290757" cy="12673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2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2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ОЗНАКОМЛЕНИЕ С ТЕХНОЛОГИЧЕСКОЙ КАРТОЙ</a:t>
          </a:r>
        </a:p>
      </dsp:txBody>
      <dsp:txXfrm>
        <a:off x="2587" y="950505"/>
        <a:ext cx="2290757" cy="1267340"/>
      </dsp:txXfrm>
    </dsp:sp>
    <dsp:sp modelId="{B0AC324A-BA42-494A-B46E-D3351BF8AE98}">
      <dsp:nvSpPr>
        <dsp:cNvPr id="0" name=""/>
        <dsp:cNvSpPr/>
      </dsp:nvSpPr>
      <dsp:spPr>
        <a:xfrm>
          <a:off x="2561363" y="950505"/>
          <a:ext cx="1910599" cy="1267340"/>
        </a:xfrm>
        <a:prstGeom prst="roundRect">
          <a:avLst/>
        </a:prstGeom>
        <a:gradFill rotWithShape="0">
          <a:gsLst>
            <a:gs pos="0">
              <a:schemeClr val="accent2">
                <a:hueOff val="915447"/>
                <a:satOff val="-16269"/>
                <a:lumOff val="523"/>
                <a:alphaOff val="0"/>
                <a:tint val="1000"/>
              </a:schemeClr>
            </a:gs>
            <a:gs pos="68000">
              <a:schemeClr val="accent2">
                <a:hueOff val="915447"/>
                <a:satOff val="-16269"/>
                <a:lumOff val="523"/>
                <a:alphaOff val="0"/>
                <a:tint val="77000"/>
              </a:schemeClr>
            </a:gs>
            <a:gs pos="81000">
              <a:schemeClr val="accent2">
                <a:hueOff val="915447"/>
                <a:satOff val="-16269"/>
                <a:lumOff val="523"/>
                <a:alphaOff val="0"/>
                <a:tint val="79000"/>
              </a:schemeClr>
            </a:gs>
            <a:gs pos="86000">
              <a:schemeClr val="accent2">
                <a:hueOff val="915447"/>
                <a:satOff val="-16269"/>
                <a:lumOff val="523"/>
                <a:alphaOff val="0"/>
                <a:tint val="73000"/>
              </a:schemeClr>
            </a:gs>
            <a:gs pos="100000">
              <a:schemeClr val="accent2">
                <a:hueOff val="915447"/>
                <a:satOff val="-16269"/>
                <a:lumOff val="523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2">
              <a:hueOff val="915447"/>
              <a:satOff val="-16269"/>
              <a:lumOff val="523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УТОЧНЕНИЕ КОЛИЧЕСТВА ПРОДУКТА ДЛЯ БЛЮДА</a:t>
          </a:r>
        </a:p>
      </dsp:txBody>
      <dsp:txXfrm>
        <a:off x="2561363" y="950505"/>
        <a:ext cx="1910599" cy="1267340"/>
      </dsp:txXfrm>
    </dsp:sp>
    <dsp:sp modelId="{6D21F805-C23A-44FF-8712-8A25006EDC5D}">
      <dsp:nvSpPr>
        <dsp:cNvPr id="0" name=""/>
        <dsp:cNvSpPr/>
      </dsp:nvSpPr>
      <dsp:spPr>
        <a:xfrm>
          <a:off x="4739981" y="950505"/>
          <a:ext cx="1878243" cy="1267340"/>
        </a:xfrm>
        <a:prstGeom prst="roundRect">
          <a:avLst/>
        </a:prstGeom>
        <a:gradFill rotWithShape="0">
          <a:gsLst>
            <a:gs pos="0">
              <a:schemeClr val="accent2">
                <a:hueOff val="1830893"/>
                <a:satOff val="-32539"/>
                <a:lumOff val="1046"/>
                <a:alphaOff val="0"/>
                <a:tint val="1000"/>
              </a:schemeClr>
            </a:gs>
            <a:gs pos="68000">
              <a:schemeClr val="accent2">
                <a:hueOff val="1830893"/>
                <a:satOff val="-32539"/>
                <a:lumOff val="1046"/>
                <a:alphaOff val="0"/>
                <a:tint val="77000"/>
              </a:schemeClr>
            </a:gs>
            <a:gs pos="81000">
              <a:schemeClr val="accent2">
                <a:hueOff val="1830893"/>
                <a:satOff val="-32539"/>
                <a:lumOff val="1046"/>
                <a:alphaOff val="0"/>
                <a:tint val="79000"/>
              </a:schemeClr>
            </a:gs>
            <a:gs pos="86000">
              <a:schemeClr val="accent2">
                <a:hueOff val="1830893"/>
                <a:satOff val="-32539"/>
                <a:lumOff val="1046"/>
                <a:alphaOff val="0"/>
                <a:tint val="73000"/>
              </a:schemeClr>
            </a:gs>
            <a:gs pos="100000">
              <a:schemeClr val="accent2">
                <a:hueOff val="1830893"/>
                <a:satOff val="-32539"/>
                <a:lumOff val="1046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2">
              <a:hueOff val="1830893"/>
              <a:satOff val="-32539"/>
              <a:lumOff val="1046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ПОЛУЧЕНИЕ ПРОДУКТА ИЛИ ПОЛУФАБРИКАТА</a:t>
          </a:r>
        </a:p>
      </dsp:txBody>
      <dsp:txXfrm>
        <a:off x="4739981" y="950505"/>
        <a:ext cx="1878243" cy="1267340"/>
      </dsp:txXfrm>
    </dsp:sp>
    <dsp:sp modelId="{00D27B26-FA2D-4D67-9794-F92E7FAC1EEC}">
      <dsp:nvSpPr>
        <dsp:cNvPr id="0" name=""/>
        <dsp:cNvSpPr/>
      </dsp:nvSpPr>
      <dsp:spPr>
        <a:xfrm>
          <a:off x="6886243" y="950505"/>
          <a:ext cx="1608113" cy="1267340"/>
        </a:xfrm>
        <a:prstGeom prst="roundRect">
          <a:avLst/>
        </a:prstGeom>
        <a:gradFill rotWithShape="0">
          <a:gsLst>
            <a:gs pos="0">
              <a:schemeClr val="accent2">
                <a:hueOff val="2746340"/>
                <a:satOff val="-48808"/>
                <a:lumOff val="1569"/>
                <a:alphaOff val="0"/>
                <a:tint val="1000"/>
              </a:schemeClr>
            </a:gs>
            <a:gs pos="68000">
              <a:schemeClr val="accent2">
                <a:hueOff val="2746340"/>
                <a:satOff val="-48808"/>
                <a:lumOff val="1569"/>
                <a:alphaOff val="0"/>
                <a:tint val="77000"/>
              </a:schemeClr>
            </a:gs>
            <a:gs pos="81000">
              <a:schemeClr val="accent2">
                <a:hueOff val="2746340"/>
                <a:satOff val="-48808"/>
                <a:lumOff val="1569"/>
                <a:alphaOff val="0"/>
                <a:tint val="79000"/>
              </a:schemeClr>
            </a:gs>
            <a:gs pos="86000">
              <a:schemeClr val="accent2">
                <a:hueOff val="2746340"/>
                <a:satOff val="-48808"/>
                <a:lumOff val="1569"/>
                <a:alphaOff val="0"/>
                <a:tint val="73000"/>
              </a:schemeClr>
            </a:gs>
            <a:gs pos="100000">
              <a:schemeClr val="accent2">
                <a:hueOff val="2746340"/>
                <a:satOff val="-48808"/>
                <a:lumOff val="1569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2">
              <a:hueOff val="2746340"/>
              <a:satOff val="-48808"/>
              <a:lumOff val="1569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ПОДБОР ПОСУДЫ, ИНВЕНТАРЯ, ИНСТРУМЕНТОВ</a:t>
          </a:r>
        </a:p>
      </dsp:txBody>
      <dsp:txXfrm>
        <a:off x="6886243" y="950505"/>
        <a:ext cx="1608113" cy="126734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824B68-A92C-4DF2-AA9D-3158FA19C305}">
      <dsp:nvSpPr>
        <dsp:cNvPr id="0" name=""/>
        <dsp:cNvSpPr/>
      </dsp:nvSpPr>
      <dsp:spPr>
        <a:xfrm>
          <a:off x="7278" y="642024"/>
          <a:ext cx="4350717" cy="174028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bg1"/>
              </a:solidFill>
            </a:rPr>
            <a:t>варка бульона - </a:t>
          </a:r>
          <a:r>
            <a:rPr lang="ru-RU" sz="2100" b="1" kern="1200" dirty="0" smtClean="0">
              <a:solidFill>
                <a:schemeClr val="bg1"/>
              </a:solidFill>
            </a:rPr>
            <a:t>КОСТНОГО, МЯСОКОСТНОГО, КУРИНОГО, РЫБНОГО, ГРИБНОГО</a:t>
          </a:r>
          <a:endParaRPr lang="ru-RU" sz="2100" b="1" kern="1200" dirty="0">
            <a:solidFill>
              <a:schemeClr val="bg1"/>
            </a:solidFill>
          </a:endParaRPr>
        </a:p>
      </dsp:txBody>
      <dsp:txXfrm>
        <a:off x="7278" y="642024"/>
        <a:ext cx="4350717" cy="1740287"/>
      </dsp:txXfrm>
    </dsp:sp>
    <dsp:sp modelId="{1B7DB73A-6C57-4234-B1E1-7F1F68314E9E}">
      <dsp:nvSpPr>
        <dsp:cNvPr id="0" name=""/>
        <dsp:cNvSpPr/>
      </dsp:nvSpPr>
      <dsp:spPr>
        <a:xfrm>
          <a:off x="3922924" y="642024"/>
          <a:ext cx="4350717" cy="174028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/>
              </a:solidFill>
            </a:rPr>
            <a:t>приготовление заправочных, или иных супов</a:t>
          </a:r>
          <a:endParaRPr lang="ru-RU" sz="2400" b="1" kern="1200" dirty="0">
            <a:solidFill>
              <a:schemeClr val="bg1"/>
            </a:solidFill>
          </a:endParaRPr>
        </a:p>
      </dsp:txBody>
      <dsp:txXfrm>
        <a:off x="3922924" y="642024"/>
        <a:ext cx="4350717" cy="174028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8DC848-8EF0-4A65-AA28-2056A2A4F0A6}">
      <dsp:nvSpPr>
        <dsp:cNvPr id="0" name=""/>
        <dsp:cNvSpPr/>
      </dsp:nvSpPr>
      <dsp:spPr>
        <a:xfrm>
          <a:off x="2404" y="890156"/>
          <a:ext cx="2930036" cy="117201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ДЛЯ ПРИГОТОВЛЕНИЯ БУЛЬОНОВ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2404" y="890156"/>
        <a:ext cx="2930036" cy="1172014"/>
      </dsp:txXfrm>
    </dsp:sp>
    <dsp:sp modelId="{CD8F52AB-AC03-48F4-B2C7-B41335C59488}">
      <dsp:nvSpPr>
        <dsp:cNvPr id="0" name=""/>
        <dsp:cNvSpPr/>
      </dsp:nvSpPr>
      <dsp:spPr>
        <a:xfrm>
          <a:off x="2639437" y="890156"/>
          <a:ext cx="2930036" cy="117201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ПРИГОТОВЛЕНИЕ СУПОВ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2639437" y="890156"/>
        <a:ext cx="2930036" cy="1172014"/>
      </dsp:txXfrm>
    </dsp:sp>
    <dsp:sp modelId="{36E715C9-993F-459F-BE13-4D5D18A2F38E}">
      <dsp:nvSpPr>
        <dsp:cNvPr id="0" name=""/>
        <dsp:cNvSpPr/>
      </dsp:nvSpPr>
      <dsp:spPr>
        <a:xfrm>
          <a:off x="5276470" y="890156"/>
          <a:ext cx="2930036" cy="117201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ГАРНИРЫ К ПРОЗРАЧНЫМ СУПАМ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5276470" y="890156"/>
        <a:ext cx="2930036" cy="1172014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1DBD35-F40D-4085-BC4C-E2AB68F3BE6D}">
      <dsp:nvSpPr>
        <dsp:cNvPr id="0" name=""/>
        <dsp:cNvSpPr/>
      </dsp:nvSpPr>
      <dsp:spPr>
        <a:xfrm>
          <a:off x="653472" y="0"/>
          <a:ext cx="7406022" cy="324036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2"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604A6B3-834A-4005-AE66-2A7390E40271}">
      <dsp:nvSpPr>
        <dsp:cNvPr id="0" name=""/>
        <dsp:cNvSpPr/>
      </dsp:nvSpPr>
      <dsp:spPr>
        <a:xfrm>
          <a:off x="0" y="972108"/>
          <a:ext cx="1934891" cy="129614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2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2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КРУПЫ ПЕРЕБИРАЮТ</a:t>
          </a:r>
        </a:p>
      </dsp:txBody>
      <dsp:txXfrm>
        <a:off x="0" y="972108"/>
        <a:ext cx="1934891" cy="1296144"/>
      </dsp:txXfrm>
    </dsp:sp>
    <dsp:sp modelId="{DE971E79-8D07-4FDA-B4CE-B4722DD15C36}">
      <dsp:nvSpPr>
        <dsp:cNvPr id="0" name=""/>
        <dsp:cNvSpPr/>
      </dsp:nvSpPr>
      <dsp:spPr>
        <a:xfrm>
          <a:off x="2246942" y="972108"/>
          <a:ext cx="1934891" cy="1296144"/>
        </a:xfrm>
        <a:prstGeom prst="roundRect">
          <a:avLst/>
        </a:prstGeom>
        <a:gradFill rotWithShape="0">
          <a:gsLst>
            <a:gs pos="0">
              <a:schemeClr val="accent2">
                <a:hueOff val="915447"/>
                <a:satOff val="-16269"/>
                <a:lumOff val="523"/>
                <a:alphaOff val="0"/>
                <a:tint val="1000"/>
              </a:schemeClr>
            </a:gs>
            <a:gs pos="68000">
              <a:schemeClr val="accent2">
                <a:hueOff val="915447"/>
                <a:satOff val="-16269"/>
                <a:lumOff val="523"/>
                <a:alphaOff val="0"/>
                <a:tint val="77000"/>
              </a:schemeClr>
            </a:gs>
            <a:gs pos="81000">
              <a:schemeClr val="accent2">
                <a:hueOff val="915447"/>
                <a:satOff val="-16269"/>
                <a:lumOff val="523"/>
                <a:alphaOff val="0"/>
                <a:tint val="79000"/>
              </a:schemeClr>
            </a:gs>
            <a:gs pos="86000">
              <a:schemeClr val="accent2">
                <a:hueOff val="915447"/>
                <a:satOff val="-16269"/>
                <a:lumOff val="523"/>
                <a:alphaOff val="0"/>
                <a:tint val="73000"/>
              </a:schemeClr>
            </a:gs>
            <a:gs pos="100000">
              <a:schemeClr val="accent2">
                <a:hueOff val="915447"/>
                <a:satOff val="-16269"/>
                <a:lumOff val="523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2">
              <a:hueOff val="915447"/>
              <a:satOff val="-16269"/>
              <a:lumOff val="523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ПРОМЫВАЮТ</a:t>
          </a:r>
        </a:p>
      </dsp:txBody>
      <dsp:txXfrm>
        <a:off x="2246942" y="972108"/>
        <a:ext cx="1934891" cy="1296144"/>
      </dsp:txXfrm>
    </dsp:sp>
    <dsp:sp modelId="{F15A77EC-DD2A-496B-B441-7FA81288BBD3}">
      <dsp:nvSpPr>
        <dsp:cNvPr id="0" name=""/>
        <dsp:cNvSpPr/>
      </dsp:nvSpPr>
      <dsp:spPr>
        <a:xfrm>
          <a:off x="4504316" y="972108"/>
          <a:ext cx="1934891" cy="1296144"/>
        </a:xfrm>
        <a:prstGeom prst="roundRect">
          <a:avLst/>
        </a:prstGeom>
        <a:gradFill rotWithShape="0">
          <a:gsLst>
            <a:gs pos="0">
              <a:schemeClr val="accent2">
                <a:hueOff val="1830893"/>
                <a:satOff val="-32539"/>
                <a:lumOff val="1046"/>
                <a:alphaOff val="0"/>
                <a:tint val="1000"/>
              </a:schemeClr>
            </a:gs>
            <a:gs pos="68000">
              <a:schemeClr val="accent2">
                <a:hueOff val="1830893"/>
                <a:satOff val="-32539"/>
                <a:lumOff val="1046"/>
                <a:alphaOff val="0"/>
                <a:tint val="77000"/>
              </a:schemeClr>
            </a:gs>
            <a:gs pos="81000">
              <a:schemeClr val="accent2">
                <a:hueOff val="1830893"/>
                <a:satOff val="-32539"/>
                <a:lumOff val="1046"/>
                <a:alphaOff val="0"/>
                <a:tint val="79000"/>
              </a:schemeClr>
            </a:gs>
            <a:gs pos="86000">
              <a:schemeClr val="accent2">
                <a:hueOff val="1830893"/>
                <a:satOff val="-32539"/>
                <a:lumOff val="1046"/>
                <a:alphaOff val="0"/>
                <a:tint val="73000"/>
              </a:schemeClr>
            </a:gs>
            <a:gs pos="100000">
              <a:schemeClr val="accent2">
                <a:hueOff val="1830893"/>
                <a:satOff val="-32539"/>
                <a:lumOff val="1046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2">
              <a:hueOff val="1830893"/>
              <a:satOff val="-32539"/>
              <a:lumOff val="1046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ПОДГОТАВЛИВАЮТ ПОСУДУ И НЕОБХОДИМОЕ КОЛИЧЕСТВО ЖИДКОСТИ</a:t>
          </a:r>
        </a:p>
      </dsp:txBody>
      <dsp:txXfrm>
        <a:off x="4504316" y="972108"/>
        <a:ext cx="1934891" cy="1296144"/>
      </dsp:txXfrm>
    </dsp:sp>
    <dsp:sp modelId="{C0497893-EE54-44BD-BA07-625D2B38EEE0}">
      <dsp:nvSpPr>
        <dsp:cNvPr id="0" name=""/>
        <dsp:cNvSpPr/>
      </dsp:nvSpPr>
      <dsp:spPr>
        <a:xfrm>
          <a:off x="6775098" y="972108"/>
          <a:ext cx="1934891" cy="1296144"/>
        </a:xfrm>
        <a:prstGeom prst="roundRect">
          <a:avLst/>
        </a:prstGeom>
        <a:gradFill rotWithShape="0">
          <a:gsLst>
            <a:gs pos="0">
              <a:schemeClr val="accent2">
                <a:hueOff val="2746340"/>
                <a:satOff val="-48808"/>
                <a:lumOff val="1569"/>
                <a:alphaOff val="0"/>
                <a:tint val="1000"/>
              </a:schemeClr>
            </a:gs>
            <a:gs pos="68000">
              <a:schemeClr val="accent2">
                <a:hueOff val="2746340"/>
                <a:satOff val="-48808"/>
                <a:lumOff val="1569"/>
                <a:alphaOff val="0"/>
                <a:tint val="77000"/>
              </a:schemeClr>
            </a:gs>
            <a:gs pos="81000">
              <a:schemeClr val="accent2">
                <a:hueOff val="2746340"/>
                <a:satOff val="-48808"/>
                <a:lumOff val="1569"/>
                <a:alphaOff val="0"/>
                <a:tint val="79000"/>
              </a:schemeClr>
            </a:gs>
            <a:gs pos="86000">
              <a:schemeClr val="accent2">
                <a:hueOff val="2746340"/>
                <a:satOff val="-48808"/>
                <a:lumOff val="1569"/>
                <a:alphaOff val="0"/>
                <a:tint val="73000"/>
              </a:schemeClr>
            </a:gs>
            <a:gs pos="100000">
              <a:schemeClr val="accent2">
                <a:hueOff val="2746340"/>
                <a:satOff val="-48808"/>
                <a:lumOff val="1569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2">
              <a:hueOff val="2746340"/>
              <a:satOff val="-48808"/>
              <a:lumOff val="1569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ВАРЯТ  В НАПЛИТНОЙ ПОСУДЕ </a:t>
          </a:r>
        </a:p>
      </dsp:txBody>
      <dsp:txXfrm>
        <a:off x="6775098" y="972108"/>
        <a:ext cx="1934891" cy="12961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380ED-9BBA-4485-B814-D9D3AD42AB28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45D88-85F6-4BB9-B813-12D5DBE15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45D88-85F6-4BB9-B813-12D5DBE157D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user/PaktikaFST/videos?flow=grid&amp;view=0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460432" cy="5517232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400" b="1" spc="30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ОРГАНИЗАЦИЯ РАБОТЫ ГОРЯЧЕГО ЦЕХА НА ПРЕДПРИЯТИЯХ ОБЩЕСТВЕННОГО ПИТАНИЯ</a:t>
            </a:r>
            <a:endParaRPr lang="ru-RU" b="1" spc="30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0" y="4581128"/>
            <a:ext cx="8460432" cy="1268760"/>
          </a:xfrm>
          <a:prstGeom prst="rect">
            <a:avLst/>
          </a:prstGeom>
        </p:spPr>
        <p:txBody>
          <a:bodyPr vert="horz" lIns="45720" rIns="45720" anchor="ctr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hlinkClick r:id="rId2"/>
              </a:rPr>
              <a:t>Пищевое оборудование «Практика»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700809"/>
            <a:ext cx="8208912" cy="115212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ru-RU" sz="28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Технологический процесс приготовления первых блюд состоит из двух этапов:</a:t>
            </a:r>
            <a:endParaRPr lang="ru-RU" sz="280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88640"/>
            <a:ext cx="8208912" cy="12241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СУПОВОЕ ОТДЕЛЕНИЕ ГОРЯЧЕГО ЦЕХА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251520" y="3212976"/>
          <a:ext cx="8280920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320"/>
            <a:ext cx="8640960" cy="625102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1. </a:t>
            </a: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СУПЫ ПРИНЯТО НАЗЫВАТЬ ПЕРВЫМИ БЛЮДАМИ</a:t>
            </a:r>
            <a:b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2. СУПЫ СОСТОЯТ ИЗ ЖИДКОЙ ОСНОВЫ  И  РАЗНООБРАЗНЫХ КОМПОНЕНТОВ (ГАРНИРОВ)</a:t>
            </a:r>
            <a:b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3. РАЗНОВИДНОСТИ СУПОВ:</a:t>
            </a:r>
            <a:b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	</a:t>
            </a:r>
            <a:r>
              <a:rPr lang="ru-RU" sz="2400" b="1" i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ВЕГЕТАРИАНСКИЕ;</a:t>
            </a: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	</a:t>
            </a:r>
            <a:r>
              <a:rPr lang="ru-RU" sz="2400" b="1" i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НА БУЛЬОНАХ (КОСТНЫЙ, МЯСОКОСТНЫЙ, 	РЫБНЫЙ,  ИЗ  ПТИЦЫ);</a:t>
            </a: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	</a:t>
            </a:r>
            <a:r>
              <a:rPr lang="ru-RU" sz="2400" b="1" i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НА ОТВАРАХ ИЗ ГРИБОВ, ОВОЩЕЙ,       ФРУКТОВ;</a:t>
            </a: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	</a:t>
            </a:r>
            <a:r>
              <a:rPr lang="ru-RU" sz="2400" b="1" i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НА МОЛОКЕ;</a:t>
            </a: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	</a:t>
            </a:r>
            <a:r>
              <a:rPr lang="ru-RU" sz="2400" b="1" i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НА КВАСЕ;</a:t>
            </a: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	</a:t>
            </a:r>
            <a:r>
              <a:rPr lang="ru-RU" sz="2400" b="1" i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 КИСЛОМОЛОЧНЫМИ ПРОДУКТАМИ (КЕФИР, 	ПРОСТОКВАША).</a:t>
            </a: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4. ПО </a:t>
            </a:r>
            <a:r>
              <a:rPr lang="en-US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</a:t>
            </a:r>
            <a:r>
              <a:rPr lang="ru-RU" sz="2400" b="1" spc="300" baseline="300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</a:t>
            </a: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ПОДАЧИ -  ГОРЯЧИЕ 75 – 80</a:t>
            </a:r>
            <a:r>
              <a:rPr lang="ru-RU" sz="2400" b="1" spc="300" baseline="300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</a:t>
            </a: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С;</a:t>
            </a:r>
            <a:b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                               ХОЛОДНЫЕ 10 – 14</a:t>
            </a:r>
            <a:r>
              <a:rPr lang="ru-RU" sz="2400" b="1" spc="300" baseline="300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</a:t>
            </a: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С;</a:t>
            </a:r>
            <a:b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4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5. НОРМЫ ОТПУСКА: 250, 300, 400, 500Г;</a:t>
            </a:r>
            <a:r>
              <a:rPr lang="ru-RU" sz="2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sz="2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endParaRPr lang="ru-RU" sz="2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156176" y="5805264"/>
            <a:ext cx="1080120" cy="64807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332656"/>
            <a:ext cx="8208912" cy="10801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spc="300" dirty="0" smtClean="0">
                <a:solidFill>
                  <a:schemeClr val="bg1"/>
                </a:solidFill>
              </a:rPr>
              <a:t>КЛАССИЧЕСКАЯ ТЕХНОЛОГИЧЕСКАЯ СХЕМА ПРЕДПОЛАГАЕТ ОРГАНИЗАЦИЮ ТРЁХ РАБОЧИХ МЕСТ</a:t>
            </a:r>
            <a:endParaRPr lang="ru-RU" sz="2400" b="1" spc="300" dirty="0">
              <a:solidFill>
                <a:schemeClr val="bg1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467544" y="2060848"/>
          <a:ext cx="8208912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320"/>
            <a:ext cx="8424936" cy="632303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000" b="1" spc="300" dirty="0" smtClean="0"/>
              <a:t>1. НА РАБОЧЕМ МЕСТЕ ПОВАРА ДОЛЖНЫ БЫТЬ: </a:t>
            </a:r>
            <a:br>
              <a:rPr lang="ru-RU" sz="2000" b="1" spc="300" dirty="0" smtClean="0"/>
            </a:br>
            <a:r>
              <a:rPr lang="ru-RU" sz="2000" b="1" spc="300" dirty="0" smtClean="0"/>
              <a:t>    ЭЛЕКТРОННЫЕ ВЕСЫ, </a:t>
            </a:r>
            <a:br>
              <a:rPr lang="ru-RU" sz="2000" b="1" spc="300" dirty="0" smtClean="0"/>
            </a:br>
            <a:r>
              <a:rPr lang="ru-RU" sz="2000" b="1" spc="300" dirty="0" smtClean="0"/>
              <a:t>    КОМПЛЕКТ НОЖЕЙ ПОВАРСКОЙ ТРОЙКИ, </a:t>
            </a:r>
            <a:br>
              <a:rPr lang="ru-RU" sz="2000" b="1" spc="300" dirty="0" smtClean="0"/>
            </a:br>
            <a:r>
              <a:rPr lang="ru-RU" sz="2000" b="1" spc="300" dirty="0" smtClean="0"/>
              <a:t>    ИНВЕНТАРЬ ГОРЯЧЕГО ЦЕХА, </a:t>
            </a:r>
            <a:br>
              <a:rPr lang="ru-RU" sz="2000" b="1" spc="300" dirty="0" smtClean="0"/>
            </a:br>
            <a:r>
              <a:rPr lang="ru-RU" sz="2000" b="1" spc="300" dirty="0" smtClean="0"/>
              <a:t>    РАЗДЕЛОЧНЫЕ ДОСКИ. </a:t>
            </a:r>
            <a:br>
              <a:rPr lang="ru-RU" sz="2000" b="1" spc="300" dirty="0" smtClean="0"/>
            </a:br>
            <a:r>
              <a:rPr lang="ru-RU" sz="2000" b="1" spc="300" dirty="0" smtClean="0"/>
              <a:t> 2. РАБОЧЕЕ МЕСТО ПОВАРА ДОЛЖНО БЫТЬ ОСНАЩЕНО СТОЙКОЙ С ПРИПРАВАМИ. </a:t>
            </a:r>
            <a:br>
              <a:rPr lang="ru-RU" sz="2000" b="1" spc="300" dirty="0" smtClean="0"/>
            </a:br>
            <a:r>
              <a:rPr lang="ru-RU" sz="2000" b="1" spc="300" dirty="0" smtClean="0"/>
              <a:t> 3. ДЛЯ ШИРОКОГО АССОРТИМЕНТА СУПОВ, НАБОР ПРОДУКТОВ СУПОВОЙ  ГОРКИ МОЖЕТ ВКЛЮЧАТЬ: СОЛЁНЫЕ ОГУРЦЫ, ЛУК, ЗЕЛЕНЬ, ОЛИВКИ, МАСЛИНЫ, ЛИМОН, ГРЕНКИ И Т.Д.</a:t>
            </a:r>
            <a:br>
              <a:rPr lang="ru-RU" sz="2000" b="1" spc="300" dirty="0" smtClean="0"/>
            </a:br>
            <a:r>
              <a:rPr lang="ru-RU" sz="2000" b="1" spc="300" dirty="0" smtClean="0"/>
              <a:t>4. ТЕХНОЛОГИЧЕСКАЯ ЛИНИЯ ГОРЯЧЕГО ЦЕХА ПО ПРИГОТОВЛЕНИЮ СУПОВ  МОЖЕТ ВКЛЮЧАТЬ:</a:t>
            </a:r>
            <a:br>
              <a:rPr lang="ru-RU" sz="2000" b="1" spc="300" dirty="0" smtClean="0"/>
            </a:br>
            <a:r>
              <a:rPr lang="ru-RU" sz="2000" b="1" spc="300" dirty="0" smtClean="0"/>
              <a:t>  ПРОИЗВОДСТВЕННЫЕ СТОЛЫ;</a:t>
            </a:r>
            <a:br>
              <a:rPr lang="ru-RU" sz="2000" b="1" spc="300" dirty="0" smtClean="0"/>
            </a:br>
            <a:r>
              <a:rPr lang="ru-RU" sz="2000" b="1" spc="300" dirty="0" smtClean="0"/>
              <a:t>  ПИЩЕВАРОЧНЫЕ КОТЛЫ;</a:t>
            </a:r>
            <a:br>
              <a:rPr lang="ru-RU" sz="2000" b="1" spc="300" dirty="0" smtClean="0"/>
            </a:br>
            <a:r>
              <a:rPr lang="ru-RU" sz="2000" b="1" spc="300" dirty="0" smtClean="0"/>
              <a:t>  ГАЗОВЫЕ И ЭЛЕКТРИЧЕСКИЕ ПЛИТЫ;</a:t>
            </a:r>
            <a:br>
              <a:rPr lang="ru-RU" sz="2000" b="1" spc="300" dirty="0" smtClean="0"/>
            </a:br>
            <a:r>
              <a:rPr lang="ru-RU" sz="2000" b="1" spc="300" dirty="0" smtClean="0"/>
              <a:t>  ЭЛЕКТРОКИПЯТИЛЬНИКИ;</a:t>
            </a:r>
            <a:br>
              <a:rPr lang="ru-RU" sz="2000" b="1" spc="300" dirty="0" smtClean="0"/>
            </a:br>
            <a:r>
              <a:rPr lang="ru-RU" sz="2000" b="1" spc="300" dirty="0" smtClean="0"/>
              <a:t>  ПРИВОД УНИВЕРСАЛЬНЫЙ;</a:t>
            </a:r>
            <a:br>
              <a:rPr lang="ru-RU" sz="2000" b="1" spc="300" dirty="0" smtClean="0"/>
            </a:br>
            <a:r>
              <a:rPr lang="ru-RU" sz="2000" b="1" spc="300" dirty="0" smtClean="0"/>
              <a:t>  ОВОЩЕРЕЗАТЕЛЬНАЯ МАШИНА ИЛИ КУХОННЫЙ ПРОЦЕССОР;</a:t>
            </a:r>
            <a:br>
              <a:rPr lang="ru-RU" sz="2000" b="1" spc="300" dirty="0" smtClean="0"/>
            </a:br>
            <a:r>
              <a:rPr lang="ru-RU" sz="2000" b="1" spc="300" dirty="0" smtClean="0"/>
              <a:t> 5. В ЭТОЙ ЧАСТИ ГОРЯЧЕГО ЦЕХА ГОТОВЯТ БУЛЬОНЫ, СУПЫ, ГАРНИРЫ, СЛАДКИЕ БЛЮДА И Т. Д.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Александра\Изображения\Структура ПОП\Горячий цех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35086"/>
            <a:ext cx="8809589" cy="660628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19256" cy="8640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spc="300" dirty="0" smtClean="0"/>
              <a:t>СОУСНОЕ ОТДЕЛЕНИЕ ГОРЯЧЕГО ЦЕХА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19256" cy="5400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2200" b="1" spc="300" dirty="0" smtClean="0"/>
              <a:t>СОУСНОЕ ОТДЕЛЕНИЕ ПРЕДНАЗНАЧЕНО ДЛЯ ПРИГОТОВЛЕНИЯ ВТОРЫХ БЛЮД, ГАРНИРОВ И СОУСОВ. </a:t>
            </a:r>
          </a:p>
          <a:p>
            <a:r>
              <a:rPr lang="ru-RU" sz="2200" b="1" spc="300" dirty="0" smtClean="0"/>
              <a:t>ДЛЯ ВЫПОЛНЕНИЯ РАЗЛИЧНЫХ ПРОЦЕССОВ ТЕПЛОВОЙ И МЕХАНИЧЕСКОЙ ОБРАБОТКИ ПРОДУКТОВ РАБОЧИЕ МЕСТА ОСНАЩЕНЫ СООТВЕТСТВУЮЩИМ ОБОРУДОВАНИЕМ И РАЗНООБРАЗНОЙ ПОСУДОЙ, ИНСТРУМЕНТАМИ, ИНВЕНТАРЁМ </a:t>
            </a:r>
          </a:p>
          <a:p>
            <a:r>
              <a:rPr lang="ru-RU" sz="2200" b="1" spc="300" dirty="0" smtClean="0"/>
              <a:t>В ЭТОЙ ЧАСТИ ГОРЯЧЕГО ЦЕХА ГОТОВЯТ ВСЕ ВТОРЫЕ БЛЮДА, ИСПОЛЬЗУЯ РАЗЛИЧНЫЕ ПРИЁМЫ ТЕПЛОВОЙ ОБРАБОТКИ - ЖАРЕНИЕ, ВАРКА, ПРИПУСКАНИЕ, ТУШЕНИЕ, ЗАПЕКАНИЕ, ВЫПЕКАНИЕ, РАЗОГРЕВ И ДОВЕДЕНИЕ БЛЮД ДО ГОТОВНОСТИ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79512" y="239542"/>
            <a:ext cx="8712968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spc="300" normalizeH="0" baseline="0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ОРГАНИЗАЦИЯ РАБОЧЕГО МЕСТА ПОВАРА ПО ПРИГОТОВЛЕНИЮ ГАРНИРОВ ИЗ КРУП, ТРЕБУЕТ СЛЕДУЮЩИХ ТЕХНОЛОГИЧЕСКИЙ ОПЕРАЦИЙ:</a:t>
            </a:r>
            <a:endParaRPr kumimoji="0" lang="ru-RU" sz="2400" b="1" i="0" u="none" strike="noStrike" spc="300" normalizeH="0" baseline="0" dirty="0" smtClean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060848"/>
          <a:ext cx="8712968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3571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496944" cy="61926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b="1" spc="300" dirty="0" smtClean="0"/>
              <a:t>1. РАБОЧИЕ МЕСТА ДЛЯ ВАРКИ, ТУШЕНИЯ, ПРИПУСКАНИЯ И ЗАПЕКАНИЯ ПРОДУКТОВ ОРГАНИЗУЮТСЯ С УЧЁТОМ ВЫПОЛНЕНИЯ ПОВАРАМИ НЕСКОЛЬКИХ ОПЕРАЦИЙ  ОДНОВРЕМЕННО. </a:t>
            </a:r>
            <a:br>
              <a:rPr lang="ru-RU" sz="2000" b="1" spc="300" dirty="0" smtClean="0"/>
            </a:br>
            <a:r>
              <a:rPr lang="ru-RU" sz="2000" b="1" spc="300" dirty="0" smtClean="0"/>
              <a:t>2. С ЭТОЙ ЦЕЛЬЮ ТЕПЛОВОЕ ОБОРУДОВАНИЕ (ЭЛЕКТРОПЛИТЫ, ЖАРОЧНЫЕ ШКАФЫ ИЛИ КОНВЕКТОМАТЫ, ЭЛЕКТРОСКОВОРОДЫ) ГРУППИРУЮТ С РАСЧЁТОМ УДОБСТВА ПЕРЕХОДА ПОВАРОВ ОТ ОДНОЙ ОПЕРАЦИИ К ДРУГОЙ.</a:t>
            </a:r>
            <a:br>
              <a:rPr lang="ru-RU" sz="2000" b="1" spc="300" dirty="0" smtClean="0"/>
            </a:br>
            <a:r>
              <a:rPr lang="ru-RU" sz="2000" b="1" spc="300" dirty="0" smtClean="0"/>
              <a:t> 3. ВСПОМОГАТЕЛЬНЫЕ ОПЕРАЦИИ ОСУЩЕСТВЛЯЮТСЯ НА ПРОИЗВОДСТВЕННЫХ СТОЛАХ, УСТАНОВЛЕННЫХ ПАРАЛЛЕЛЬНО ТЕПЛОВОЙ ЛИНИИ. </a:t>
            </a:r>
            <a:br>
              <a:rPr lang="ru-RU" sz="2000" b="1" spc="300" dirty="0" smtClean="0"/>
            </a:br>
            <a:r>
              <a:rPr lang="ru-RU" sz="2000" b="1" spc="300" dirty="0" smtClean="0"/>
              <a:t>4. ТЕПЛОВОЕ ОБОРУДОВАНИЕ МОЖНО СТАВИТЬ НЕ ТОЛЬКО В ЛИНИЮ, НО И ОСТРОВНЫМ СПОСОБОМ.</a:t>
            </a:r>
            <a:br>
              <a:rPr lang="ru-RU" sz="2000" b="1" spc="300" dirty="0" smtClean="0"/>
            </a:br>
            <a:endParaRPr lang="ru-RU" sz="2000" b="1" spc="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Desktop\Александра\Изображения\Структура ПОП\Горячий цех (1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474" y="365760"/>
            <a:ext cx="8870985" cy="594356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1124744"/>
            <a:ext cx="3672408" cy="183477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ru-RU" sz="2000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ГОРЯЧИЙ ЦЕХ - ГЛАВНОЕ ПРОИЗВОДСТВЕННОЕ ПОМЕЩЕНИЕ</a:t>
            </a:r>
            <a:endParaRPr lang="ru-RU" sz="2000" spc="3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08104" y="2998765"/>
            <a:ext cx="3312368" cy="24464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 fontScale="925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РАБОЧИЕ МЕСТА РАСПОЛОЖЕНЫ ТАК, ЧТОБЫ УДОБНО БЫЛО ЗАВЕРШИТЬ ТЕХНОЛОГИЧЕСКИЙ ПРОЦЕСС ПРИГОТОВЛЕНИЯ ПИЩИ</a:t>
            </a:r>
          </a:p>
        </p:txBody>
      </p:sp>
      <p:pic>
        <p:nvPicPr>
          <p:cNvPr id="2049" name="Picture 1" descr="C:\Users\User\Desktop\Александра\Изображения\Структура ПОП\Горячий цех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59680"/>
            <a:ext cx="4824536" cy="499282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-25315"/>
            <a:ext cx="18473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251520" y="116632"/>
          <a:ext cx="8640960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5610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Схема 2"/>
          <p:cNvGraphicFramePr/>
          <p:nvPr/>
        </p:nvGraphicFramePr>
        <p:xfrm>
          <a:off x="179512" y="188640"/>
          <a:ext cx="8784976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586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Александра\Изображения\Структура ПОП\Горячий цех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5088"/>
            <a:ext cx="8784976" cy="65878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80920" cy="576064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1. </a:t>
            </a:r>
            <a:r>
              <a:rPr lang="ru-RU" sz="28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ГОРЯЧИЙ ЦЕХ СВЯЗАН СО ВСЕМИ ПРОИЗВОДСТВЕННЫМИ И ТОРГОВЫМИ ПОМЕЩЕНИЯМИ, ПОЭТОМУ РАСПОЛАГАЕТСЯ ВБЛИЗИ ХОЛОДНОГО ЦЕХА, РАЗДАЧИ И МОЕЧНОЙ СТОЛОВОЙ ПОСУДЫ. </a:t>
            </a:r>
            <a:br>
              <a:rPr lang="ru-RU" sz="28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8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2. В ГОРЯЧИЙ ЦЕХ НАПРАВЛЯЮТСЯ П/Ф ИЗ ВСЕХ ЗАГОТОВОЧНЫХ ЦЕХОВ, ПОЭТОМУ ЕГО РАСПОЛАГАЮТ ТАКИМ ОБРАЗОМ, ЧТОБЫ ОН ИМЕЛ УДОБНОЕ СООБЩЕНИЕ С ГРУППОЙ ЗАГОТОВОЧНЫХ ЦЕХОВ, КЛАДОВОЙ СУТОЧНОГО ЗАПАСА СЫРЬЯ, МОЕЧНОЙ КУХОННОЙ ПОСУДЫ.</a:t>
            </a:r>
            <a:endParaRPr lang="ru-RU" sz="2800" b="1" spc="300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07504" y="116632"/>
          <a:ext cx="7128792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452320" y="0"/>
            <a:ext cx="169168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ru-RU" sz="2000" b="1" spc="300" dirty="0" smtClean="0">
                <a:solidFill>
                  <a:schemeClr val="bg1"/>
                </a:solidFill>
              </a:rPr>
              <a:t>БЛЮДА</a:t>
            </a:r>
          </a:p>
          <a:p>
            <a:pPr algn="ctr"/>
            <a:r>
              <a:rPr lang="ru-RU" sz="2000" b="1" spc="300" dirty="0" smtClean="0">
                <a:solidFill>
                  <a:schemeClr val="bg1"/>
                </a:solidFill>
              </a:rPr>
              <a:t>ГОРЯЧЕГО</a:t>
            </a:r>
            <a:r>
              <a:rPr lang="ru-RU" sz="2000" spc="300" dirty="0" smtClean="0">
                <a:solidFill>
                  <a:schemeClr val="bg1"/>
                </a:solidFill>
              </a:rPr>
              <a:t> </a:t>
            </a:r>
            <a:r>
              <a:rPr lang="ru-RU" sz="2000" b="1" spc="300" dirty="0" smtClean="0">
                <a:solidFill>
                  <a:schemeClr val="bg1"/>
                </a:solidFill>
              </a:rPr>
              <a:t>ЦЕХА РАЗЛИЧАЮТ ПО СЛЕДУЮЩИМ  ПРИЗНАКАМ</a:t>
            </a:r>
            <a:endParaRPr lang="ru-RU" sz="2000" b="1" spc="3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Александра\Изображения\Структура ПОП\Горячий цех 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09" y="188640"/>
            <a:ext cx="8832982" cy="65527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79512" y="188221"/>
            <a:ext cx="8496944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normalizeH="0" baseline="0" dirty="0" smtClean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РАБОТА ПОВАРА ГОРЯЧЕГО ЦЕХА НАЧИНАЕТСЯ: </a:t>
            </a:r>
            <a:endParaRPr kumimoji="0" lang="ru-RU" sz="2400" b="1" i="0" u="none" strike="noStrike" normalizeH="0" baseline="0" dirty="0" smtClean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normalizeH="0" baseline="0" dirty="0" smtClean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79512" y="2132856"/>
          <a:ext cx="8496944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4257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194</TotalTime>
  <Words>419</Words>
  <Application>Microsoft Office PowerPoint</Application>
  <PresentationFormat>Экран (4:3)</PresentationFormat>
  <Paragraphs>81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Техническая</vt:lpstr>
      <vt:lpstr>ОРГАНИЗАЦИЯ РАБОТЫ ГОРЯЧЕГО ЦЕХА НА ПРЕДПРИЯТИЯХ ОБЩЕСТВЕННОГО ПИТАНИЯ</vt:lpstr>
      <vt:lpstr>ГОРЯЧИЙ ЦЕХ - ГЛАВНОЕ ПРОИЗВОДСТВЕННОЕ ПОМЕЩЕНИЕ</vt:lpstr>
      <vt:lpstr>Слайд 3</vt:lpstr>
      <vt:lpstr>Слайд 4</vt:lpstr>
      <vt:lpstr>Слайд 5</vt:lpstr>
      <vt:lpstr>1. ГОРЯЧИЙ ЦЕХ СВЯЗАН СО ВСЕМИ ПРОИЗВОДСТВЕННЫМИ И ТОРГОВЫМИ ПОМЕЩЕНИЯМИ, ПОЭТОМУ РАСПОЛАГАЕТСЯ ВБЛИЗИ ХОЛОДНОГО ЦЕХА, РАЗДАЧИ И МОЕЧНОЙ СТОЛОВОЙ ПОСУДЫ.  2. В ГОРЯЧИЙ ЦЕХ НАПРАВЛЯЮТСЯ П/Ф ИЗ ВСЕХ ЗАГОТОВОЧНЫХ ЦЕХОВ, ПОЭТОМУ ЕГО РАСПОЛАГАЮТ ТАКИМ ОБРАЗОМ, ЧТОБЫ ОН ИМЕЛ УДОБНОЕ СООБЩЕНИЕ С ГРУППОЙ ЗАГОТОВОЧНЫХ ЦЕХОВ, КЛАДОВОЙ СУТОЧНОГО ЗАПАСА СЫРЬЯ, МОЕЧНОЙ КУХОННОЙ ПОСУДЫ.</vt:lpstr>
      <vt:lpstr>Слайд 7</vt:lpstr>
      <vt:lpstr>Слайд 8</vt:lpstr>
      <vt:lpstr>Слайд 9</vt:lpstr>
      <vt:lpstr>Технологический процесс приготовления первых блюд состоит из двух этапов:</vt:lpstr>
      <vt:lpstr>1. СУПЫ ПРИНЯТО НАЗЫВАТЬ ПЕРВЫМИ БЛЮДАМИ 2. СУПЫ СОСТОЯТ ИЗ ЖИДКОЙ ОСНОВЫ  И  РАЗНООБРАЗНЫХ КОМПОНЕНТОВ (ГАРНИРОВ) 3. РАЗНОВИДНОСТИ СУПОВ:  ВЕГЕТАРИАНСКИЕ;  НА БУЛЬОНАХ (КОСТНЫЙ, МЯСОКОСТНЫЙ,  РЫБНЫЙ,  ИЗ  ПТИЦЫ);  НА ОТВАРАХ ИЗ ГРИБОВ, ОВОЩЕЙ,       ФРУКТОВ;  НА МОЛОКЕ;  НА КВАСЕ;  С КИСЛОМОЛОЧНЫМИ ПРОДУКТАМИ (КЕФИР,  ПРОСТОКВАША). 4. ПО tО ПОДАЧИ -  ГОРЯЧИЕ 75 – 80ОС;                                 ХОЛОДНЫЕ 10 – 14ОС; 5. НОРМЫ ОТПУСКА: 250, 300, 400, 500Г; </vt:lpstr>
      <vt:lpstr> </vt:lpstr>
      <vt:lpstr>1. НА РАБОЧЕМ МЕСТЕ ПОВАРА ДОЛЖНЫ БЫТЬ:      ЭЛЕКТРОННЫЕ ВЕСЫ,      КОМПЛЕКТ НОЖЕЙ ПОВАРСКОЙ ТРОЙКИ,      ИНВЕНТАРЬ ГОРЯЧЕГО ЦЕХА,      РАЗДЕЛОЧНЫЕ ДОСКИ.   2. РАБОЧЕЕ МЕСТО ПОВАРА ДОЛЖНО БЫТЬ ОСНАЩЕНО СТОЙКОЙ С ПРИПРАВАМИ.   3. ДЛЯ ШИРОКОГО АССОРТИМЕНТА СУПОВ, НАБОР ПРОДУКТОВ СУПОВОЙ  ГОРКИ МОЖЕТ ВКЛЮЧАТЬ: СОЛЁНЫЕ ОГУРЦЫ, ЛУК, ЗЕЛЕНЬ, ОЛИВКИ, МАСЛИНЫ, ЛИМОН, ГРЕНКИ И Т.Д. 4. ТЕХНОЛОГИЧЕСКАЯ ЛИНИЯ ГОРЯЧЕГО ЦЕХА ПО ПРИГОТОВЛЕНИЮ СУПОВ  МОЖЕТ ВКЛЮЧАТЬ:   ПРОИЗВОДСТВЕННЫЕ СТОЛЫ;   ПИЩЕВАРОЧНЫЕ КОТЛЫ;   ГАЗОВЫЕ И ЭЛЕКТРИЧЕСКИЕ ПЛИТЫ;   ЭЛЕКТРОКИПЯТИЛЬНИКИ;   ПРИВОД УНИВЕРСАЛЬНЫЙ;   ОВОЩЕРЕЗАТЕЛЬНАЯ МАШИНА ИЛИ КУХОННЫЙ ПРОЦЕССОР;  5. В ЭТОЙ ЧАСТИ ГОРЯЧЕГО ЦЕХА ГОТОВЯТ БУЛЬОНЫ, СУПЫ, ГАРНИРЫ, СЛАДКИЕ БЛЮДА И Т. Д. </vt:lpstr>
      <vt:lpstr>Слайд 14</vt:lpstr>
      <vt:lpstr> СОУСНОЕ ОТДЕЛЕНИЕ ГОРЯЧЕГО ЦЕХА </vt:lpstr>
      <vt:lpstr>Слайд 16</vt:lpstr>
      <vt:lpstr>1. РАБОЧИЕ МЕСТА ДЛЯ ВАРКИ, ТУШЕНИЯ, ПРИПУСКАНИЯ И ЗАПЕКАНИЯ ПРОДУКТОВ ОРГАНИЗУЮТСЯ С УЧЁТОМ ВЫПОЛНЕНИЯ ПОВАРАМИ НЕСКОЛЬКИХ ОПЕРАЦИЙ  ОДНОВРЕМЕННО.  2. С ЭТОЙ ЦЕЛЬЮ ТЕПЛОВОЕ ОБОРУДОВАНИЕ (ЭЛЕКТРОПЛИТЫ, ЖАРОЧНЫЕ ШКАФЫ ИЛИ КОНВЕКТОМАТЫ, ЭЛЕКТРОСКОВОРОДЫ) ГРУППИРУЮТ С РАСЧЁТОМ УДОБСТВА ПЕРЕХОДА ПОВАРОВ ОТ ОДНОЙ ОПЕРАЦИИ К ДРУГОЙ.  3. ВСПОМОГАТЕЛЬНЫЕ ОПЕРАЦИИ ОСУЩЕСТВЛЯЮТСЯ НА ПРОИЗВОДСТВЕННЫХ СТОЛАХ, УСТАНОВЛЕННЫХ ПАРАЛЛЕЛЬНО ТЕПЛОВОЙ ЛИНИИ.  4. ТЕПЛОВОЕ ОБОРУДОВАНИЕ МОЖНО СТАВИТЬ НЕ ТОЛЬКО В ЛИНИЮ, НО И ОСТРОВНЫМ СПОСОБОМ.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2012-10-27T15:53:16Z</dcterms:created>
  <dcterms:modified xsi:type="dcterms:W3CDTF">2012-11-18T15:09:39Z</dcterms:modified>
</cp:coreProperties>
</file>