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D463A3-F5EA-4941-BD15-EFA36A7C52BF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F496D6A-4649-4DA0-8C52-E61765E95AF3}">
      <dgm:prSet phldrT="[Текст]"/>
      <dgm:spPr/>
      <dgm:t>
        <a:bodyPr/>
        <a:lstStyle/>
        <a:p>
          <a:r>
            <a:rPr lang="ru-RU" b="1" spc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ПЕРЕД НАЧАЛОМ РАБОТЫ НЕОБХОДИМО ПРОВЕРИТЬ</a:t>
          </a:r>
          <a:endParaRPr lang="ru-RU" b="1" spc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FF6A9D-5ED5-4FF8-B021-3FEEDAECAF60}" type="parTrans" cxnId="{CBD816DB-A31D-4DBF-A7EA-8F3C4D0BE7D5}">
      <dgm:prSet/>
      <dgm:spPr/>
      <dgm:t>
        <a:bodyPr/>
        <a:lstStyle/>
        <a:p>
          <a:endParaRPr lang="ru-RU"/>
        </a:p>
      </dgm:t>
    </dgm:pt>
    <dgm:pt modelId="{5E3F92C6-E097-4FC3-94DA-CFF8BE50D220}" type="sibTrans" cxnId="{CBD816DB-A31D-4DBF-A7EA-8F3C4D0BE7D5}">
      <dgm:prSet/>
      <dgm:spPr/>
      <dgm:t>
        <a:bodyPr/>
        <a:lstStyle/>
        <a:p>
          <a:endParaRPr lang="ru-RU"/>
        </a:p>
      </dgm:t>
    </dgm:pt>
    <dgm:pt modelId="{D6AE7403-B7A0-4FD0-AB06-3D37A3BD5708}">
      <dgm:prSet phldrT="[Текст]" custT="1"/>
      <dgm:spPr/>
      <dgm:t>
        <a:bodyPr/>
        <a:lstStyle/>
        <a:p>
          <a:r>
            <a:rPr lang="ru-RU" sz="11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техническое и санитарное состояние машин</a:t>
          </a:r>
          <a:endParaRPr lang="ru-RU" sz="11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C61B153-90B6-4BA8-A186-BAEF46C582F3}" type="parTrans" cxnId="{FA0F8F00-B782-4A62-8D2B-357211FCDC5E}">
      <dgm:prSet/>
      <dgm:spPr/>
      <dgm:t>
        <a:bodyPr/>
        <a:lstStyle/>
        <a:p>
          <a:endParaRPr lang="ru-RU"/>
        </a:p>
      </dgm:t>
    </dgm:pt>
    <dgm:pt modelId="{8D95D34B-C5F5-419E-8CEE-75529956E9D3}" type="sibTrans" cxnId="{FA0F8F00-B782-4A62-8D2B-357211FCDC5E}">
      <dgm:prSet/>
      <dgm:spPr/>
      <dgm:t>
        <a:bodyPr/>
        <a:lstStyle/>
        <a:p>
          <a:endParaRPr lang="ru-RU"/>
        </a:p>
      </dgm:t>
    </dgm:pt>
    <dgm:pt modelId="{D7C38D72-C669-45DA-89BE-D78E5003A4E1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 РАБОТЕ НА МАШИНЕ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8AD0AE-AFBD-436B-BE96-3D9079B23E04}" type="parTrans" cxnId="{B1020FF7-E3D3-4909-B16B-B14AF00C8C02}">
      <dgm:prSet/>
      <dgm:spPr/>
      <dgm:t>
        <a:bodyPr/>
        <a:lstStyle/>
        <a:p>
          <a:endParaRPr lang="ru-RU"/>
        </a:p>
      </dgm:t>
    </dgm:pt>
    <dgm:pt modelId="{DE4D35BA-09FD-4E55-A81F-174020FF3B8B}" type="sibTrans" cxnId="{B1020FF7-E3D3-4909-B16B-B14AF00C8C02}">
      <dgm:prSet/>
      <dgm:spPr/>
      <dgm:t>
        <a:bodyPr/>
        <a:lstStyle/>
        <a:p>
          <a:endParaRPr lang="ru-RU"/>
        </a:p>
      </dgm:t>
    </dgm:pt>
    <dgm:pt modelId="{5B8679E9-F6F6-444B-A519-86C29E68C9AC}">
      <dgm:prSet phldrT="[Текст]"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загружать продукты только после пуска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C7C365-0C6E-4A4C-8369-678E65709BFE}" type="parTrans" cxnId="{C3932030-34A7-42BF-A094-FE5C47C2E1EE}">
      <dgm:prSet/>
      <dgm:spPr/>
      <dgm:t>
        <a:bodyPr/>
        <a:lstStyle/>
        <a:p>
          <a:endParaRPr lang="ru-RU"/>
        </a:p>
      </dgm:t>
    </dgm:pt>
    <dgm:pt modelId="{49565618-DE03-4BFF-8798-8EA5E8904EE1}" type="sibTrans" cxnId="{C3932030-34A7-42BF-A094-FE5C47C2E1EE}">
      <dgm:prSet/>
      <dgm:spPr/>
      <dgm:t>
        <a:bodyPr/>
        <a:lstStyle/>
        <a:p>
          <a:endParaRPr lang="ru-RU"/>
        </a:p>
      </dgm:t>
    </dgm:pt>
    <dgm:pt modelId="{0853443F-796E-42C6-8D03-8491A9911F57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ОКОНЧАНИИ РАБОТЫ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34C8A6-3BA2-47A4-987D-5F10E1C2773A}" type="parTrans" cxnId="{3EDC28FD-D136-42C5-99A1-2572BE1ED4A2}">
      <dgm:prSet/>
      <dgm:spPr/>
      <dgm:t>
        <a:bodyPr/>
        <a:lstStyle/>
        <a:p>
          <a:endParaRPr lang="ru-RU"/>
        </a:p>
      </dgm:t>
    </dgm:pt>
    <dgm:pt modelId="{8ED2230B-4CE2-43CB-B0B8-A1DA28D1C553}" type="sibTrans" cxnId="{3EDC28FD-D136-42C5-99A1-2572BE1ED4A2}">
      <dgm:prSet/>
      <dgm:spPr/>
      <dgm:t>
        <a:bodyPr/>
        <a:lstStyle/>
        <a:p>
          <a:endParaRPr lang="ru-RU"/>
        </a:p>
      </dgm:t>
    </dgm:pt>
    <dgm:pt modelId="{D24F8B06-03F8-4F2D-B93B-00E082D318F1}">
      <dgm:prSet phldrT="[Текст]"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выключить машину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0BB4CD-07BB-417C-95E3-7A383FDC8F70}" type="parTrans" cxnId="{06AD17D5-B6C1-4289-B84C-46C186B5ACB7}">
      <dgm:prSet/>
      <dgm:spPr/>
      <dgm:t>
        <a:bodyPr/>
        <a:lstStyle/>
        <a:p>
          <a:endParaRPr lang="ru-RU"/>
        </a:p>
      </dgm:t>
    </dgm:pt>
    <dgm:pt modelId="{91650647-B7F8-4ED1-9EC1-EFF08D2FB870}" type="sibTrans" cxnId="{06AD17D5-B6C1-4289-B84C-46C186B5ACB7}">
      <dgm:prSet/>
      <dgm:spPr/>
      <dgm:t>
        <a:bodyPr/>
        <a:lstStyle/>
        <a:p>
          <a:endParaRPr lang="ru-RU"/>
        </a:p>
      </dgm:t>
    </dgm:pt>
    <dgm:pt modelId="{70910F6D-51E5-4167-A3B8-E8F1CCB61409}">
      <dgm:prSet custT="1"/>
      <dgm:spPr/>
      <dgm:t>
        <a:bodyPr/>
        <a:lstStyle/>
        <a:p>
          <a:r>
            <a:rPr lang="ru-RU" sz="11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исправность проводки, заземление</a:t>
          </a:r>
          <a:endParaRPr lang="ru-RU" sz="11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D2145B-21EF-4671-AB59-A0F86E448318}" type="parTrans" cxnId="{2879AA95-A811-405F-962D-AC38E72DEB28}">
      <dgm:prSet/>
      <dgm:spPr/>
      <dgm:t>
        <a:bodyPr/>
        <a:lstStyle/>
        <a:p>
          <a:endParaRPr lang="ru-RU"/>
        </a:p>
      </dgm:t>
    </dgm:pt>
    <dgm:pt modelId="{C05E39F4-E115-421A-9A01-92F85D38A93C}" type="sibTrans" cxnId="{2879AA95-A811-405F-962D-AC38E72DEB28}">
      <dgm:prSet/>
      <dgm:spPr/>
      <dgm:t>
        <a:bodyPr/>
        <a:lstStyle/>
        <a:p>
          <a:endParaRPr lang="ru-RU"/>
        </a:p>
      </dgm:t>
    </dgm:pt>
    <dgm:pt modelId="{E8859892-15EE-45FD-A7B3-F5E0ABBE3BF5}">
      <dgm:prSet custT="1"/>
      <dgm:spPr/>
      <dgm:t>
        <a:bodyPr/>
        <a:lstStyle/>
        <a:p>
          <a:r>
            <a:rPr lang="ru-RU" sz="11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надёжность крепления машин</a:t>
          </a:r>
          <a:endParaRPr lang="ru-RU" sz="11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F63FA9-D20B-407A-B125-9E40E826880D}" type="parTrans" cxnId="{47639BC9-71E9-4F14-84B4-13DEB611B5C0}">
      <dgm:prSet/>
      <dgm:spPr/>
      <dgm:t>
        <a:bodyPr/>
        <a:lstStyle/>
        <a:p>
          <a:endParaRPr lang="ru-RU"/>
        </a:p>
      </dgm:t>
    </dgm:pt>
    <dgm:pt modelId="{51AC417C-CE7B-4823-A370-4B2A1240F4AB}" type="sibTrans" cxnId="{47639BC9-71E9-4F14-84B4-13DEB611B5C0}">
      <dgm:prSet/>
      <dgm:spPr/>
      <dgm:t>
        <a:bodyPr/>
        <a:lstStyle/>
        <a:p>
          <a:endParaRPr lang="ru-RU"/>
        </a:p>
      </dgm:t>
    </dgm:pt>
    <dgm:pt modelId="{D3AA3789-2A7E-4751-AAD8-6D0DB35873CC}">
      <dgm:prSet custT="1"/>
      <dgm:spPr/>
      <dgm:t>
        <a:bodyPr/>
        <a:lstStyle/>
        <a:p>
          <a:r>
            <a:rPr lang="ru-RU" sz="11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наличие предохранительных приспособлений</a:t>
          </a:r>
          <a:endParaRPr lang="ru-RU" sz="11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F87151-E6D2-4FCE-87E7-222B63CFE0E0}" type="parTrans" cxnId="{B6E1767E-5C5D-425E-9E75-60C8FCB6A03C}">
      <dgm:prSet/>
      <dgm:spPr/>
      <dgm:t>
        <a:bodyPr/>
        <a:lstStyle/>
        <a:p>
          <a:endParaRPr lang="ru-RU"/>
        </a:p>
      </dgm:t>
    </dgm:pt>
    <dgm:pt modelId="{2A1D7B22-92A0-4E5D-8A47-713DC2E1DCEE}" type="sibTrans" cxnId="{B6E1767E-5C5D-425E-9E75-60C8FCB6A03C}">
      <dgm:prSet/>
      <dgm:spPr/>
      <dgm:t>
        <a:bodyPr/>
        <a:lstStyle/>
        <a:p>
          <a:endParaRPr lang="ru-RU"/>
        </a:p>
      </dgm:t>
    </dgm:pt>
    <dgm:pt modelId="{9E3B1F65-5784-49E9-8841-1340A4185E74}">
      <dgm:prSet custT="1"/>
      <dgm:spPr/>
      <dgm:t>
        <a:bodyPr/>
        <a:lstStyle/>
        <a:p>
          <a:r>
            <a:rPr lang="ru-RU" sz="11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правильность сборки, мясорубки, мясорыхлителя, проверить работу на холостом ходу</a:t>
          </a:r>
          <a:endParaRPr lang="ru-RU" sz="11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3ABA42-E112-4774-8FBF-C043C8A22332}" type="parTrans" cxnId="{68F86D02-E36C-49DA-87B6-C200FB252C5A}">
      <dgm:prSet/>
      <dgm:spPr/>
      <dgm:t>
        <a:bodyPr/>
        <a:lstStyle/>
        <a:p>
          <a:endParaRPr lang="ru-RU"/>
        </a:p>
      </dgm:t>
    </dgm:pt>
    <dgm:pt modelId="{97A1968B-7BC5-4DC0-85FD-67524455900C}" type="sibTrans" cxnId="{68F86D02-E36C-49DA-87B6-C200FB252C5A}">
      <dgm:prSet/>
      <dgm:spPr/>
      <dgm:t>
        <a:bodyPr/>
        <a:lstStyle/>
        <a:p>
          <a:endParaRPr lang="ru-RU"/>
        </a:p>
      </dgm:t>
    </dgm:pt>
    <dgm:pt modelId="{25008D92-0091-4250-BB7A-AB7E0FAE40A0}">
      <dgm:prSet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 проталкивать продукты руками, при работе пользоваться только специальными толкателями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EAC06F-807D-4A19-A7B8-094A668257E5}" type="parTrans" cxnId="{97203DF5-F05A-44EA-A777-3712E938FADD}">
      <dgm:prSet/>
      <dgm:spPr/>
      <dgm:t>
        <a:bodyPr/>
        <a:lstStyle/>
        <a:p>
          <a:endParaRPr lang="ru-RU"/>
        </a:p>
      </dgm:t>
    </dgm:pt>
    <dgm:pt modelId="{BB300839-66E3-48B4-8A34-FC459A032C06}" type="sibTrans" cxnId="{97203DF5-F05A-44EA-A777-3712E938FADD}">
      <dgm:prSet/>
      <dgm:spPr/>
      <dgm:t>
        <a:bodyPr/>
        <a:lstStyle/>
        <a:p>
          <a:endParaRPr lang="ru-RU"/>
        </a:p>
      </dgm:t>
    </dgm:pt>
    <dgm:pt modelId="{70DD2374-483A-49A9-82EB-43C5C00A69CD}">
      <dgm:prSet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машины и механизмы использовать только по назначению;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DA1002-166F-4E54-876E-4C300FA63D44}" type="parTrans" cxnId="{E95F10AC-4FB2-49D8-B717-36D201667DF5}">
      <dgm:prSet/>
      <dgm:spPr/>
      <dgm:t>
        <a:bodyPr/>
        <a:lstStyle/>
        <a:p>
          <a:endParaRPr lang="ru-RU"/>
        </a:p>
      </dgm:t>
    </dgm:pt>
    <dgm:pt modelId="{6829A93E-BDE1-4169-B4C4-021935C4CE69}" type="sibTrans" cxnId="{E95F10AC-4FB2-49D8-B717-36D201667DF5}">
      <dgm:prSet/>
      <dgm:spPr/>
      <dgm:t>
        <a:bodyPr/>
        <a:lstStyle/>
        <a:p>
          <a:endParaRPr lang="ru-RU"/>
        </a:p>
      </dgm:t>
    </dgm:pt>
    <dgm:pt modelId="{A60D09E4-82CA-460F-B5B5-F05B1154D051}">
      <dgm:prSet/>
      <dgm:spPr/>
      <dgm:t>
        <a:bodyPr/>
        <a:lstStyle/>
        <a:p>
          <a:r>
            <a:rPr lang="ru-RU" b="1" spc="3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недопускать</a:t>
          </a:r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недогрузок и перегрузок, в случае неполадок сразу отключать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36E98B-A8E5-4D72-AE4E-F774A1597C73}" type="parTrans" cxnId="{5FD1DE16-8CC0-4BC1-995F-E68B2A997731}">
      <dgm:prSet/>
      <dgm:spPr/>
      <dgm:t>
        <a:bodyPr/>
        <a:lstStyle/>
        <a:p>
          <a:endParaRPr lang="ru-RU"/>
        </a:p>
      </dgm:t>
    </dgm:pt>
    <dgm:pt modelId="{C03EB537-8E89-4286-970A-D41BA95B6E33}" type="sibTrans" cxnId="{5FD1DE16-8CC0-4BC1-995F-E68B2A997731}">
      <dgm:prSet/>
      <dgm:spPr/>
      <dgm:t>
        <a:bodyPr/>
        <a:lstStyle/>
        <a:p>
          <a:endParaRPr lang="ru-RU"/>
        </a:p>
      </dgm:t>
    </dgm:pt>
    <dgm:pt modelId="{4ED509E2-E73A-402E-916D-F4381DA36FBD}">
      <dgm:prSet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 необходимости заточить ножи и решетки мясорубки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775F62-3F79-4290-8A90-5783EB2CBA86}" type="parTrans" cxnId="{35E71E89-4B1A-4767-B327-6BD76DE568AA}">
      <dgm:prSet/>
      <dgm:spPr/>
      <dgm:t>
        <a:bodyPr/>
        <a:lstStyle/>
        <a:p>
          <a:endParaRPr lang="ru-RU"/>
        </a:p>
      </dgm:t>
    </dgm:pt>
    <dgm:pt modelId="{311309E3-AA9E-40C6-B3BF-2C75ED267BD8}" type="sibTrans" cxnId="{35E71E89-4B1A-4767-B327-6BD76DE568AA}">
      <dgm:prSet/>
      <dgm:spPr/>
      <dgm:t>
        <a:bodyPr/>
        <a:lstStyle/>
        <a:p>
          <a:endParaRPr lang="ru-RU"/>
        </a:p>
      </dgm:t>
    </dgm:pt>
    <dgm:pt modelId="{10A31CC1-E96A-49F4-8F60-E39DEFA25E49}">
      <dgm:prSet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смазать рабочие органы  машины </a:t>
          </a:r>
          <a:r>
            <a:rPr lang="ru-RU" b="1" spc="3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несолёным жиром.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2719CD-9953-4F69-8CD0-AE4919CA2618}" type="parTrans" cxnId="{B3127BEE-011C-4B31-BF77-84489B347F8F}">
      <dgm:prSet/>
      <dgm:spPr/>
      <dgm:t>
        <a:bodyPr/>
        <a:lstStyle/>
        <a:p>
          <a:endParaRPr lang="ru-RU"/>
        </a:p>
      </dgm:t>
    </dgm:pt>
    <dgm:pt modelId="{F5F16238-0374-4FB0-B72E-6117DD54E6D6}" type="sibTrans" cxnId="{B3127BEE-011C-4B31-BF77-84489B347F8F}">
      <dgm:prSet/>
      <dgm:spPr/>
      <dgm:t>
        <a:bodyPr/>
        <a:lstStyle/>
        <a:p>
          <a:endParaRPr lang="ru-RU"/>
        </a:p>
      </dgm:t>
    </dgm:pt>
    <dgm:pt modelId="{AECFA13B-87FC-4399-B943-4CA48F78AABC}">
      <dgm:prSet phldrT="[Текст]"/>
      <dgm:spPr/>
      <dgm:t>
        <a:bodyPr/>
        <a:lstStyle/>
        <a:p>
          <a:r>
            <a:rPr lang="ru-RU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после полной остановки частично разобрать, промыть, просушить</a:t>
          </a:r>
          <a:endParaRPr lang="ru-RU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996B98-F129-44AB-8813-8DCEC73A70FC}" type="parTrans" cxnId="{43DC9F7B-2900-4FB5-9A55-EAAE806C2610}">
      <dgm:prSet/>
      <dgm:spPr/>
      <dgm:t>
        <a:bodyPr/>
        <a:lstStyle/>
        <a:p>
          <a:endParaRPr lang="ru-RU"/>
        </a:p>
      </dgm:t>
    </dgm:pt>
    <dgm:pt modelId="{A0EFB082-5A16-470A-8EDB-6A9AB96A40BF}" type="sibTrans" cxnId="{43DC9F7B-2900-4FB5-9A55-EAAE806C2610}">
      <dgm:prSet/>
      <dgm:spPr/>
      <dgm:t>
        <a:bodyPr/>
        <a:lstStyle/>
        <a:p>
          <a:endParaRPr lang="ru-RU"/>
        </a:p>
      </dgm:t>
    </dgm:pt>
    <dgm:pt modelId="{652B9C72-1F61-4325-8127-EF31F3CC888A}" type="pres">
      <dgm:prSet presAssocID="{A2D463A3-F5EA-4941-BD15-EFA36A7C52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F61FB5-3398-4AB5-AA3C-760AE58F677E}" type="pres">
      <dgm:prSet presAssocID="{2F496D6A-4649-4DA0-8C52-E61765E95AF3}" presName="composite" presStyleCnt="0"/>
      <dgm:spPr/>
    </dgm:pt>
    <dgm:pt modelId="{AD0FEB5B-69CE-43E7-A758-0130E3BD36C4}" type="pres">
      <dgm:prSet presAssocID="{2F496D6A-4649-4DA0-8C52-E61765E95AF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15533-94A1-4C39-A76E-18BC788087CB}" type="pres">
      <dgm:prSet presAssocID="{2F496D6A-4649-4DA0-8C52-E61765E95AF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410AF-2154-427A-AD47-AD0F966885D8}" type="pres">
      <dgm:prSet presAssocID="{5E3F92C6-E097-4FC3-94DA-CFF8BE50D220}" presName="sp" presStyleCnt="0"/>
      <dgm:spPr/>
    </dgm:pt>
    <dgm:pt modelId="{E58C4A84-20F3-4C62-B2FA-FC87217B86D8}" type="pres">
      <dgm:prSet presAssocID="{D7C38D72-C669-45DA-89BE-D78E5003A4E1}" presName="composite" presStyleCnt="0"/>
      <dgm:spPr/>
    </dgm:pt>
    <dgm:pt modelId="{C15EA659-C15B-4156-949C-30AB614E2707}" type="pres">
      <dgm:prSet presAssocID="{D7C38D72-C669-45DA-89BE-D78E5003A4E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3A8F3F-3D13-4200-BBF8-71A8BC0BFD03}" type="pres">
      <dgm:prSet presAssocID="{D7C38D72-C669-45DA-89BE-D78E5003A4E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4D830-71D7-487B-BEF4-E8DAE319C55B}" type="pres">
      <dgm:prSet presAssocID="{DE4D35BA-09FD-4E55-A81F-174020FF3B8B}" presName="sp" presStyleCnt="0"/>
      <dgm:spPr/>
    </dgm:pt>
    <dgm:pt modelId="{252E132B-B04A-41FF-A77B-9375CBD7E899}" type="pres">
      <dgm:prSet presAssocID="{0853443F-796E-42C6-8D03-8491A9911F57}" presName="composite" presStyleCnt="0"/>
      <dgm:spPr/>
    </dgm:pt>
    <dgm:pt modelId="{03F67450-5B3C-4D8A-BB49-6D38A497C7A0}" type="pres">
      <dgm:prSet presAssocID="{0853443F-796E-42C6-8D03-8491A9911F5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1925B-0DD7-44B8-A9E9-078D372D647F}" type="pres">
      <dgm:prSet presAssocID="{0853443F-796E-42C6-8D03-8491A9911F5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BF1FC-DAFD-44C0-B094-49086FE5FE09}" type="presOf" srcId="{AECFA13B-87FC-4399-B943-4CA48F78AABC}" destId="{BE21925B-0DD7-44B8-A9E9-078D372D647F}" srcOrd="0" destOrd="1" presId="urn:microsoft.com/office/officeart/2005/8/layout/chevron2"/>
    <dgm:cxn modelId="{CBD816DB-A31D-4DBF-A7EA-8F3C4D0BE7D5}" srcId="{A2D463A3-F5EA-4941-BD15-EFA36A7C52BF}" destId="{2F496D6A-4649-4DA0-8C52-E61765E95AF3}" srcOrd="0" destOrd="0" parTransId="{36FF6A9D-5ED5-4FF8-B021-3FEEDAECAF60}" sibTransId="{5E3F92C6-E097-4FC3-94DA-CFF8BE50D220}"/>
    <dgm:cxn modelId="{1B4370DF-2576-4387-8BA9-1D2B640D97B0}" type="presOf" srcId="{4ED509E2-E73A-402E-916D-F4381DA36FBD}" destId="{BE21925B-0DD7-44B8-A9E9-078D372D647F}" srcOrd="0" destOrd="2" presId="urn:microsoft.com/office/officeart/2005/8/layout/chevron2"/>
    <dgm:cxn modelId="{68F86D02-E36C-49DA-87B6-C200FB252C5A}" srcId="{2F496D6A-4649-4DA0-8C52-E61765E95AF3}" destId="{9E3B1F65-5784-49E9-8841-1340A4185E74}" srcOrd="4" destOrd="0" parTransId="{8C3ABA42-E112-4774-8FBF-C043C8A22332}" sibTransId="{97A1968B-7BC5-4DC0-85FD-67524455900C}"/>
    <dgm:cxn modelId="{35E71E89-4B1A-4767-B327-6BD76DE568AA}" srcId="{0853443F-796E-42C6-8D03-8491A9911F57}" destId="{4ED509E2-E73A-402E-916D-F4381DA36FBD}" srcOrd="2" destOrd="0" parTransId="{F3775F62-3F79-4290-8A90-5783EB2CBA86}" sibTransId="{311309E3-AA9E-40C6-B3BF-2C75ED267BD8}"/>
    <dgm:cxn modelId="{5608B767-A48E-4AB8-8B24-F6A24D205CA5}" type="presOf" srcId="{25008D92-0091-4250-BB7A-AB7E0FAE40A0}" destId="{DA3A8F3F-3D13-4200-BBF8-71A8BC0BFD03}" srcOrd="0" destOrd="1" presId="urn:microsoft.com/office/officeart/2005/8/layout/chevron2"/>
    <dgm:cxn modelId="{7A021D12-79A8-48DD-A2F6-AF862DC57E72}" type="presOf" srcId="{D3AA3789-2A7E-4751-AAD8-6D0DB35873CC}" destId="{F0715533-94A1-4C39-A76E-18BC788087CB}" srcOrd="0" destOrd="3" presId="urn:microsoft.com/office/officeart/2005/8/layout/chevron2"/>
    <dgm:cxn modelId="{3EDC28FD-D136-42C5-99A1-2572BE1ED4A2}" srcId="{A2D463A3-F5EA-4941-BD15-EFA36A7C52BF}" destId="{0853443F-796E-42C6-8D03-8491A9911F57}" srcOrd="2" destOrd="0" parTransId="{C134C8A6-3BA2-47A4-987D-5F10E1C2773A}" sibTransId="{8ED2230B-4CE2-43CB-B0B8-A1DA28D1C553}"/>
    <dgm:cxn modelId="{A71ACE77-A546-4F92-860E-9AD0A3149920}" type="presOf" srcId="{E8859892-15EE-45FD-A7B3-F5E0ABBE3BF5}" destId="{F0715533-94A1-4C39-A76E-18BC788087CB}" srcOrd="0" destOrd="2" presId="urn:microsoft.com/office/officeart/2005/8/layout/chevron2"/>
    <dgm:cxn modelId="{2879AA95-A811-405F-962D-AC38E72DEB28}" srcId="{2F496D6A-4649-4DA0-8C52-E61765E95AF3}" destId="{70910F6D-51E5-4167-A3B8-E8F1CCB61409}" srcOrd="1" destOrd="0" parTransId="{55D2145B-21EF-4671-AB59-A0F86E448318}" sibTransId="{C05E39F4-E115-421A-9A01-92F85D38A93C}"/>
    <dgm:cxn modelId="{43DC9F7B-2900-4FB5-9A55-EAAE806C2610}" srcId="{0853443F-796E-42C6-8D03-8491A9911F57}" destId="{AECFA13B-87FC-4399-B943-4CA48F78AABC}" srcOrd="1" destOrd="0" parTransId="{43996B98-F129-44AB-8813-8DCEC73A70FC}" sibTransId="{A0EFB082-5A16-470A-8EDB-6A9AB96A40BF}"/>
    <dgm:cxn modelId="{47639BC9-71E9-4F14-84B4-13DEB611B5C0}" srcId="{2F496D6A-4649-4DA0-8C52-E61765E95AF3}" destId="{E8859892-15EE-45FD-A7B3-F5E0ABBE3BF5}" srcOrd="2" destOrd="0" parTransId="{4EF63FA9-D20B-407A-B125-9E40E826880D}" sibTransId="{51AC417C-CE7B-4823-A370-4B2A1240F4AB}"/>
    <dgm:cxn modelId="{97203DF5-F05A-44EA-A777-3712E938FADD}" srcId="{D7C38D72-C669-45DA-89BE-D78E5003A4E1}" destId="{25008D92-0091-4250-BB7A-AB7E0FAE40A0}" srcOrd="1" destOrd="0" parTransId="{7DEAC06F-807D-4A19-A7B8-094A668257E5}" sibTransId="{BB300839-66E3-48B4-8A34-FC459A032C06}"/>
    <dgm:cxn modelId="{37A4B9F6-1A59-4981-ACEC-586E02CE0580}" type="presOf" srcId="{A60D09E4-82CA-460F-B5B5-F05B1154D051}" destId="{DA3A8F3F-3D13-4200-BBF8-71A8BC0BFD03}" srcOrd="0" destOrd="3" presId="urn:microsoft.com/office/officeart/2005/8/layout/chevron2"/>
    <dgm:cxn modelId="{5B0F96E6-5C08-4960-8BD8-EF77FE9F0A45}" type="presOf" srcId="{5B8679E9-F6F6-444B-A519-86C29E68C9AC}" destId="{DA3A8F3F-3D13-4200-BBF8-71A8BC0BFD03}" srcOrd="0" destOrd="0" presId="urn:microsoft.com/office/officeart/2005/8/layout/chevron2"/>
    <dgm:cxn modelId="{FA0F8F00-B782-4A62-8D2B-357211FCDC5E}" srcId="{2F496D6A-4649-4DA0-8C52-E61765E95AF3}" destId="{D6AE7403-B7A0-4FD0-AB06-3D37A3BD5708}" srcOrd="0" destOrd="0" parTransId="{2C61B153-90B6-4BA8-A186-BAEF46C582F3}" sibTransId="{8D95D34B-C5F5-419E-8CEE-75529956E9D3}"/>
    <dgm:cxn modelId="{FB580B10-41E4-4B04-8BB2-AC7068A88B02}" type="presOf" srcId="{70DD2374-483A-49A9-82EB-43C5C00A69CD}" destId="{DA3A8F3F-3D13-4200-BBF8-71A8BC0BFD03}" srcOrd="0" destOrd="2" presId="urn:microsoft.com/office/officeart/2005/8/layout/chevron2"/>
    <dgm:cxn modelId="{B6E1767E-5C5D-425E-9E75-60C8FCB6A03C}" srcId="{2F496D6A-4649-4DA0-8C52-E61765E95AF3}" destId="{D3AA3789-2A7E-4751-AAD8-6D0DB35873CC}" srcOrd="3" destOrd="0" parTransId="{A3F87151-E6D2-4FCE-87E7-222B63CFE0E0}" sibTransId="{2A1D7B22-92A0-4E5D-8A47-713DC2E1DCEE}"/>
    <dgm:cxn modelId="{128CE808-4F0A-4A9F-AD19-E43D1BA4764E}" type="presOf" srcId="{10A31CC1-E96A-49F4-8F60-E39DEFA25E49}" destId="{BE21925B-0DD7-44B8-A9E9-078D372D647F}" srcOrd="0" destOrd="3" presId="urn:microsoft.com/office/officeart/2005/8/layout/chevron2"/>
    <dgm:cxn modelId="{1D00ACB7-814E-49E3-988D-2498AEA9AB46}" type="presOf" srcId="{9E3B1F65-5784-49E9-8841-1340A4185E74}" destId="{F0715533-94A1-4C39-A76E-18BC788087CB}" srcOrd="0" destOrd="4" presId="urn:microsoft.com/office/officeart/2005/8/layout/chevron2"/>
    <dgm:cxn modelId="{E95F10AC-4FB2-49D8-B717-36D201667DF5}" srcId="{D7C38D72-C669-45DA-89BE-D78E5003A4E1}" destId="{70DD2374-483A-49A9-82EB-43C5C00A69CD}" srcOrd="2" destOrd="0" parTransId="{53DA1002-166F-4E54-876E-4C300FA63D44}" sibTransId="{6829A93E-BDE1-4169-B4C4-021935C4CE69}"/>
    <dgm:cxn modelId="{665DECD9-409F-4082-87CB-933AA37F73BD}" type="presOf" srcId="{D24F8B06-03F8-4F2D-B93B-00E082D318F1}" destId="{BE21925B-0DD7-44B8-A9E9-078D372D647F}" srcOrd="0" destOrd="0" presId="urn:microsoft.com/office/officeart/2005/8/layout/chevron2"/>
    <dgm:cxn modelId="{AED498D9-81EF-4017-991E-656FA824D162}" type="presOf" srcId="{70910F6D-51E5-4167-A3B8-E8F1CCB61409}" destId="{F0715533-94A1-4C39-A76E-18BC788087CB}" srcOrd="0" destOrd="1" presId="urn:microsoft.com/office/officeart/2005/8/layout/chevron2"/>
    <dgm:cxn modelId="{31E56BE4-5CD2-4409-AB2B-7E259945DFB7}" type="presOf" srcId="{0853443F-796E-42C6-8D03-8491A9911F57}" destId="{03F67450-5B3C-4D8A-BB49-6D38A497C7A0}" srcOrd="0" destOrd="0" presId="urn:microsoft.com/office/officeart/2005/8/layout/chevron2"/>
    <dgm:cxn modelId="{83D5763C-62F3-4411-A3F5-4B08D8D45D0B}" type="presOf" srcId="{2F496D6A-4649-4DA0-8C52-E61765E95AF3}" destId="{AD0FEB5B-69CE-43E7-A758-0130E3BD36C4}" srcOrd="0" destOrd="0" presId="urn:microsoft.com/office/officeart/2005/8/layout/chevron2"/>
    <dgm:cxn modelId="{B1020FF7-E3D3-4909-B16B-B14AF00C8C02}" srcId="{A2D463A3-F5EA-4941-BD15-EFA36A7C52BF}" destId="{D7C38D72-C669-45DA-89BE-D78E5003A4E1}" srcOrd="1" destOrd="0" parTransId="{798AD0AE-AFBD-436B-BE96-3D9079B23E04}" sibTransId="{DE4D35BA-09FD-4E55-A81F-174020FF3B8B}"/>
    <dgm:cxn modelId="{06AD17D5-B6C1-4289-B84C-46C186B5ACB7}" srcId="{0853443F-796E-42C6-8D03-8491A9911F57}" destId="{D24F8B06-03F8-4F2D-B93B-00E082D318F1}" srcOrd="0" destOrd="0" parTransId="{DC0BB4CD-07BB-417C-95E3-7A383FDC8F70}" sibTransId="{91650647-B7F8-4ED1-9EC1-EFF08D2FB870}"/>
    <dgm:cxn modelId="{4549DDF1-ADDB-4187-8D0F-6E2F4750008E}" type="presOf" srcId="{D7C38D72-C669-45DA-89BE-D78E5003A4E1}" destId="{C15EA659-C15B-4156-949C-30AB614E2707}" srcOrd="0" destOrd="0" presId="urn:microsoft.com/office/officeart/2005/8/layout/chevron2"/>
    <dgm:cxn modelId="{17DF388F-56E7-42F3-B3D8-A79A1E5F2E87}" type="presOf" srcId="{A2D463A3-F5EA-4941-BD15-EFA36A7C52BF}" destId="{652B9C72-1F61-4325-8127-EF31F3CC888A}" srcOrd="0" destOrd="0" presId="urn:microsoft.com/office/officeart/2005/8/layout/chevron2"/>
    <dgm:cxn modelId="{F933A00C-4C28-424B-BCEB-6D2DFB8B306B}" type="presOf" srcId="{D6AE7403-B7A0-4FD0-AB06-3D37A3BD5708}" destId="{F0715533-94A1-4C39-A76E-18BC788087CB}" srcOrd="0" destOrd="0" presId="urn:microsoft.com/office/officeart/2005/8/layout/chevron2"/>
    <dgm:cxn modelId="{5FD1DE16-8CC0-4BC1-995F-E68B2A997731}" srcId="{D7C38D72-C669-45DA-89BE-D78E5003A4E1}" destId="{A60D09E4-82CA-460F-B5B5-F05B1154D051}" srcOrd="3" destOrd="0" parTransId="{4D36E98B-A8E5-4D72-AE4E-F774A1597C73}" sibTransId="{C03EB537-8E89-4286-970A-D41BA95B6E33}"/>
    <dgm:cxn modelId="{C3932030-34A7-42BF-A094-FE5C47C2E1EE}" srcId="{D7C38D72-C669-45DA-89BE-D78E5003A4E1}" destId="{5B8679E9-F6F6-444B-A519-86C29E68C9AC}" srcOrd="0" destOrd="0" parTransId="{F1C7C365-0C6E-4A4C-8369-678E65709BFE}" sibTransId="{49565618-DE03-4BFF-8798-8EA5E8904EE1}"/>
    <dgm:cxn modelId="{B3127BEE-011C-4B31-BF77-84489B347F8F}" srcId="{0853443F-796E-42C6-8D03-8491A9911F57}" destId="{10A31CC1-E96A-49F4-8F60-E39DEFA25E49}" srcOrd="3" destOrd="0" parTransId="{C82719CD-9953-4F69-8CD0-AE4919CA2618}" sibTransId="{F5F16238-0374-4FB0-B72E-6117DD54E6D6}"/>
    <dgm:cxn modelId="{D2ABC3E5-34C6-4FF6-9B1D-DC74E9A1183E}" type="presParOf" srcId="{652B9C72-1F61-4325-8127-EF31F3CC888A}" destId="{A5F61FB5-3398-4AB5-AA3C-760AE58F677E}" srcOrd="0" destOrd="0" presId="urn:microsoft.com/office/officeart/2005/8/layout/chevron2"/>
    <dgm:cxn modelId="{7F50B55A-1FA4-490A-9FA6-6135EFF5FD4D}" type="presParOf" srcId="{A5F61FB5-3398-4AB5-AA3C-760AE58F677E}" destId="{AD0FEB5B-69CE-43E7-A758-0130E3BD36C4}" srcOrd="0" destOrd="0" presId="urn:microsoft.com/office/officeart/2005/8/layout/chevron2"/>
    <dgm:cxn modelId="{AA7327DC-18F6-4D0F-A38A-80DC2A105C19}" type="presParOf" srcId="{A5F61FB5-3398-4AB5-AA3C-760AE58F677E}" destId="{F0715533-94A1-4C39-A76E-18BC788087CB}" srcOrd="1" destOrd="0" presId="urn:microsoft.com/office/officeart/2005/8/layout/chevron2"/>
    <dgm:cxn modelId="{738C5405-3CA4-4E35-8954-C142E22791D8}" type="presParOf" srcId="{652B9C72-1F61-4325-8127-EF31F3CC888A}" destId="{97A410AF-2154-427A-AD47-AD0F966885D8}" srcOrd="1" destOrd="0" presId="urn:microsoft.com/office/officeart/2005/8/layout/chevron2"/>
    <dgm:cxn modelId="{465A6AC8-9FA4-4474-8EDE-AA1F5663DFB8}" type="presParOf" srcId="{652B9C72-1F61-4325-8127-EF31F3CC888A}" destId="{E58C4A84-20F3-4C62-B2FA-FC87217B86D8}" srcOrd="2" destOrd="0" presId="urn:microsoft.com/office/officeart/2005/8/layout/chevron2"/>
    <dgm:cxn modelId="{D746DFFA-D233-4E99-9C90-E0313D324BF2}" type="presParOf" srcId="{E58C4A84-20F3-4C62-B2FA-FC87217B86D8}" destId="{C15EA659-C15B-4156-949C-30AB614E2707}" srcOrd="0" destOrd="0" presId="urn:microsoft.com/office/officeart/2005/8/layout/chevron2"/>
    <dgm:cxn modelId="{AC919D54-AFE9-4ABC-975A-F7BC8023A7D1}" type="presParOf" srcId="{E58C4A84-20F3-4C62-B2FA-FC87217B86D8}" destId="{DA3A8F3F-3D13-4200-BBF8-71A8BC0BFD03}" srcOrd="1" destOrd="0" presId="urn:microsoft.com/office/officeart/2005/8/layout/chevron2"/>
    <dgm:cxn modelId="{88E63C88-BAA1-47ED-AB75-5922455E226B}" type="presParOf" srcId="{652B9C72-1F61-4325-8127-EF31F3CC888A}" destId="{BBF4D830-71D7-487B-BEF4-E8DAE319C55B}" srcOrd="3" destOrd="0" presId="urn:microsoft.com/office/officeart/2005/8/layout/chevron2"/>
    <dgm:cxn modelId="{F87B02C0-03F8-42D2-945A-EF84653DBB9A}" type="presParOf" srcId="{652B9C72-1F61-4325-8127-EF31F3CC888A}" destId="{252E132B-B04A-41FF-A77B-9375CBD7E899}" srcOrd="4" destOrd="0" presId="urn:microsoft.com/office/officeart/2005/8/layout/chevron2"/>
    <dgm:cxn modelId="{E49DEB32-B5EA-43CC-A51E-53E25CE227D4}" type="presParOf" srcId="{252E132B-B04A-41FF-A77B-9375CBD7E899}" destId="{03F67450-5B3C-4D8A-BB49-6D38A497C7A0}" srcOrd="0" destOrd="0" presId="urn:microsoft.com/office/officeart/2005/8/layout/chevron2"/>
    <dgm:cxn modelId="{70E24C3E-D8BD-4B80-9258-05417FEDBF46}" type="presParOf" srcId="{252E132B-B04A-41FF-A77B-9375CBD7E899}" destId="{BE21925B-0DD7-44B8-A9E9-078D372D64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2D1DC8-5D7F-43AE-A369-9CBA45FA868A}" type="doc">
      <dgm:prSet loTypeId="urn:microsoft.com/office/officeart/2005/8/layout/cycle1" loCatId="cycle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C846AA9A-DDC0-4D49-9B96-11F0A95BB73B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ДЕФРОСТАЦИЯ МОРОЖЕННОГО МЯСА</a:t>
          </a:r>
        </a:p>
      </dgm:t>
    </dgm:pt>
    <dgm:pt modelId="{1ABFF4D3-F147-4A49-A067-D163D7C3B989}" type="parTrans" cxnId="{D60FE348-5EA3-4386-8A5F-D28AF528721A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9C530A-70D2-4B32-98A9-F3CC2E411533}" type="sibTrans" cxnId="{D60FE348-5EA3-4386-8A5F-D28AF528721A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CC4405-1DFD-4CEC-9297-D7B831590069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ЗАЧИСТКА ПОВЕРХНОСТИ, СРЕЗАНИЕ КЛЕЙМА</a:t>
          </a:r>
        </a:p>
      </dgm:t>
    </dgm:pt>
    <dgm:pt modelId="{A3077985-7B70-4DFB-B8B4-659413C1ADEF}" type="parTrans" cxnId="{3A0BD487-C551-4A75-961A-3882642E1E20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BB2048-EA72-4C76-9B58-B7DBFDA8AB2D}" type="sibTrans" cxnId="{3A0BD487-C551-4A75-961A-3882642E1E20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00DA38-5227-466A-96B5-7ED1ACE514CF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ОБМЫВАНИЕ, МЯСНОЙ ТУШИ</a:t>
          </a:r>
        </a:p>
      </dgm:t>
    </dgm:pt>
    <dgm:pt modelId="{BC459301-840A-4BAA-AA5C-80D046C8532F}" type="parTrans" cxnId="{2733F0F5-990E-49EA-9792-E20FE8661BBE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BF83C9-A0B5-4956-819E-B81A2578DB44}" type="sibTrans" cxnId="{2733F0F5-990E-49EA-9792-E20FE8661BBE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FBAFAC-95BE-45C6-AD8C-9E223EF483A8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ОБСУШИВАНИЕ, ДЕЛЕНИЕ НА ОТРУБА</a:t>
          </a:r>
        </a:p>
      </dgm:t>
    </dgm:pt>
    <dgm:pt modelId="{FCEC24A2-85E7-4BC7-A4BC-45AD3E823839}" type="parTrans" cxnId="{8A262F40-0717-4CF1-BA4D-4A57B1D46390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CC0791-A77B-4F41-8B15-F366270E50F4}" type="sibTrans" cxnId="{8A262F40-0717-4CF1-BA4D-4A57B1D46390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40D9CE-E53A-403F-A885-C9B9DBFF3AA6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ЖИЛОВКА И ПРИГОТОВЛЕНИЕ П/Ф</a:t>
          </a:r>
        </a:p>
      </dgm:t>
    </dgm:pt>
    <dgm:pt modelId="{95BF522B-4CD4-4F72-8524-7C2FC7883FB8}" type="parTrans" cxnId="{9320243C-A565-47A6-B337-60A0A3CDAB3A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A2C574-17A8-4CB4-89DE-0609907BFB35}" type="sibTrans" cxnId="{9320243C-A565-47A6-B337-60A0A3CDAB3A}">
      <dgm:prSet/>
      <dgm:spPr/>
      <dgm:t>
        <a:bodyPr/>
        <a:lstStyle/>
        <a:p>
          <a:pPr>
            <a:lnSpc>
              <a:spcPct val="150000"/>
            </a:lnSpc>
          </a:pPr>
          <a:endParaRPr lang="ru-RU" sz="1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039F31-308C-47C2-B8CB-94CCBC4898D6}" type="pres">
      <dgm:prSet presAssocID="{102D1DC8-5D7F-43AE-A369-9CBA45FA868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F994F5-455B-4FF1-A707-8D349F59EE94}" type="pres">
      <dgm:prSet presAssocID="{C846AA9A-DDC0-4D49-9B96-11F0A95BB73B}" presName="dummy" presStyleCnt="0"/>
      <dgm:spPr/>
      <dgm:t>
        <a:bodyPr/>
        <a:lstStyle/>
        <a:p>
          <a:endParaRPr lang="ru-RU"/>
        </a:p>
      </dgm:t>
    </dgm:pt>
    <dgm:pt modelId="{CE96F921-7AEB-4280-AF74-F5069C798F98}" type="pres">
      <dgm:prSet presAssocID="{C846AA9A-DDC0-4D49-9B96-11F0A95BB73B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38F9C-97F3-4D83-815E-FAD19FCE7F22}" type="pres">
      <dgm:prSet presAssocID="{9F9C530A-70D2-4B32-98A9-F3CC2E411533}" presName="sibTrans" presStyleLbl="node1" presStyleIdx="0" presStyleCnt="5"/>
      <dgm:spPr/>
      <dgm:t>
        <a:bodyPr/>
        <a:lstStyle/>
        <a:p>
          <a:endParaRPr lang="ru-RU"/>
        </a:p>
      </dgm:t>
    </dgm:pt>
    <dgm:pt modelId="{C37D4333-5A2B-4ED6-8F7A-0196ABA0BF62}" type="pres">
      <dgm:prSet presAssocID="{0BCC4405-1DFD-4CEC-9297-D7B831590069}" presName="dummy" presStyleCnt="0"/>
      <dgm:spPr/>
      <dgm:t>
        <a:bodyPr/>
        <a:lstStyle/>
        <a:p>
          <a:endParaRPr lang="ru-RU"/>
        </a:p>
      </dgm:t>
    </dgm:pt>
    <dgm:pt modelId="{821A91CD-A133-467C-A453-F89F749602C5}" type="pres">
      <dgm:prSet presAssocID="{0BCC4405-1DFD-4CEC-9297-D7B831590069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BAFAC-EF50-4133-8244-D2BE91132581}" type="pres">
      <dgm:prSet presAssocID="{5DBB2048-EA72-4C76-9B58-B7DBFDA8AB2D}" presName="sibTrans" presStyleLbl="node1" presStyleIdx="1" presStyleCnt="5"/>
      <dgm:spPr/>
      <dgm:t>
        <a:bodyPr/>
        <a:lstStyle/>
        <a:p>
          <a:endParaRPr lang="ru-RU"/>
        </a:p>
      </dgm:t>
    </dgm:pt>
    <dgm:pt modelId="{064248B1-A56F-4F97-93B6-051C125A22FD}" type="pres">
      <dgm:prSet presAssocID="{2600DA38-5227-466A-96B5-7ED1ACE514CF}" presName="dummy" presStyleCnt="0"/>
      <dgm:spPr/>
      <dgm:t>
        <a:bodyPr/>
        <a:lstStyle/>
        <a:p>
          <a:endParaRPr lang="ru-RU"/>
        </a:p>
      </dgm:t>
    </dgm:pt>
    <dgm:pt modelId="{8741A846-AEDB-4B68-A3EC-4A1F44A808A1}" type="pres">
      <dgm:prSet presAssocID="{2600DA38-5227-466A-96B5-7ED1ACE514CF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1C2B7-62BB-495B-A164-F7E05F4B725D}" type="pres">
      <dgm:prSet presAssocID="{3ABF83C9-A0B5-4956-819E-B81A2578DB44}" presName="sibTrans" presStyleLbl="node1" presStyleIdx="2" presStyleCnt="5"/>
      <dgm:spPr/>
      <dgm:t>
        <a:bodyPr/>
        <a:lstStyle/>
        <a:p>
          <a:endParaRPr lang="ru-RU"/>
        </a:p>
      </dgm:t>
    </dgm:pt>
    <dgm:pt modelId="{EBA0D514-CEF1-4F7F-A04F-A7058355A7B3}" type="pres">
      <dgm:prSet presAssocID="{5FFBAFAC-95BE-45C6-AD8C-9E223EF483A8}" presName="dummy" presStyleCnt="0"/>
      <dgm:spPr/>
      <dgm:t>
        <a:bodyPr/>
        <a:lstStyle/>
        <a:p>
          <a:endParaRPr lang="ru-RU"/>
        </a:p>
      </dgm:t>
    </dgm:pt>
    <dgm:pt modelId="{554DECCC-60A4-4459-95F8-B8DF3DC82827}" type="pres">
      <dgm:prSet presAssocID="{5FFBAFAC-95BE-45C6-AD8C-9E223EF483A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E3454-4158-4F87-8187-0F94E21FA3B2}" type="pres">
      <dgm:prSet presAssocID="{6BCC0791-A77B-4F41-8B15-F366270E50F4}" presName="sibTrans" presStyleLbl="node1" presStyleIdx="3" presStyleCnt="5"/>
      <dgm:spPr/>
      <dgm:t>
        <a:bodyPr/>
        <a:lstStyle/>
        <a:p>
          <a:endParaRPr lang="ru-RU"/>
        </a:p>
      </dgm:t>
    </dgm:pt>
    <dgm:pt modelId="{B9745752-3031-41A4-A8D1-49604FED7E16}" type="pres">
      <dgm:prSet presAssocID="{A440D9CE-E53A-403F-A885-C9B9DBFF3AA6}" presName="dummy" presStyleCnt="0"/>
      <dgm:spPr/>
      <dgm:t>
        <a:bodyPr/>
        <a:lstStyle/>
        <a:p>
          <a:endParaRPr lang="ru-RU"/>
        </a:p>
      </dgm:t>
    </dgm:pt>
    <dgm:pt modelId="{1B787152-8171-499F-A1F5-B3AE0E91BDAB}" type="pres">
      <dgm:prSet presAssocID="{A440D9CE-E53A-403F-A885-C9B9DBFF3AA6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0A21D-7775-4D7F-9D82-685B68C256C2}" type="pres">
      <dgm:prSet presAssocID="{39A2C574-17A8-4CB4-89DE-0609907BFB35}" presName="sibTrans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8A262F40-0717-4CF1-BA4D-4A57B1D46390}" srcId="{102D1DC8-5D7F-43AE-A369-9CBA45FA868A}" destId="{5FFBAFAC-95BE-45C6-AD8C-9E223EF483A8}" srcOrd="3" destOrd="0" parTransId="{FCEC24A2-85E7-4BC7-A4BC-45AD3E823839}" sibTransId="{6BCC0791-A77B-4F41-8B15-F366270E50F4}"/>
    <dgm:cxn modelId="{E5DADDB6-63C5-47C2-84CD-B39B6A5C20D8}" type="presOf" srcId="{C846AA9A-DDC0-4D49-9B96-11F0A95BB73B}" destId="{CE96F921-7AEB-4280-AF74-F5069C798F98}" srcOrd="0" destOrd="0" presId="urn:microsoft.com/office/officeart/2005/8/layout/cycle1"/>
    <dgm:cxn modelId="{E48216E1-1341-46E8-9122-B3D3246FA41A}" type="presOf" srcId="{6BCC0791-A77B-4F41-8B15-F366270E50F4}" destId="{89EE3454-4158-4F87-8187-0F94E21FA3B2}" srcOrd="0" destOrd="0" presId="urn:microsoft.com/office/officeart/2005/8/layout/cycle1"/>
    <dgm:cxn modelId="{03E9BA9E-2288-4E70-8C19-C1F793354598}" type="presOf" srcId="{0BCC4405-1DFD-4CEC-9297-D7B831590069}" destId="{821A91CD-A133-467C-A453-F89F749602C5}" srcOrd="0" destOrd="0" presId="urn:microsoft.com/office/officeart/2005/8/layout/cycle1"/>
    <dgm:cxn modelId="{B860EC49-9FF7-4593-9CDA-6F7AE14BC7D7}" type="presOf" srcId="{102D1DC8-5D7F-43AE-A369-9CBA45FA868A}" destId="{14039F31-308C-47C2-B8CB-94CCBC4898D6}" srcOrd="0" destOrd="0" presId="urn:microsoft.com/office/officeart/2005/8/layout/cycle1"/>
    <dgm:cxn modelId="{1B1E43A1-EE30-4464-97B9-F8C07F73F864}" type="presOf" srcId="{39A2C574-17A8-4CB4-89DE-0609907BFB35}" destId="{2700A21D-7775-4D7F-9D82-685B68C256C2}" srcOrd="0" destOrd="0" presId="urn:microsoft.com/office/officeart/2005/8/layout/cycle1"/>
    <dgm:cxn modelId="{3A0BD487-C551-4A75-961A-3882642E1E20}" srcId="{102D1DC8-5D7F-43AE-A369-9CBA45FA868A}" destId="{0BCC4405-1DFD-4CEC-9297-D7B831590069}" srcOrd="1" destOrd="0" parTransId="{A3077985-7B70-4DFB-B8B4-659413C1ADEF}" sibTransId="{5DBB2048-EA72-4C76-9B58-B7DBFDA8AB2D}"/>
    <dgm:cxn modelId="{E33DF6E7-7ED9-47EF-9355-1E3F229F3924}" type="presOf" srcId="{5DBB2048-EA72-4C76-9B58-B7DBFDA8AB2D}" destId="{8A5BAFAC-EF50-4133-8244-D2BE91132581}" srcOrd="0" destOrd="0" presId="urn:microsoft.com/office/officeart/2005/8/layout/cycle1"/>
    <dgm:cxn modelId="{0E7F701C-812F-46C3-BCA7-C68186165921}" type="presOf" srcId="{5FFBAFAC-95BE-45C6-AD8C-9E223EF483A8}" destId="{554DECCC-60A4-4459-95F8-B8DF3DC82827}" srcOrd="0" destOrd="0" presId="urn:microsoft.com/office/officeart/2005/8/layout/cycle1"/>
    <dgm:cxn modelId="{844B2426-FC1C-421F-BB45-53640D9BCFE9}" type="presOf" srcId="{A440D9CE-E53A-403F-A885-C9B9DBFF3AA6}" destId="{1B787152-8171-499F-A1F5-B3AE0E91BDAB}" srcOrd="0" destOrd="0" presId="urn:microsoft.com/office/officeart/2005/8/layout/cycle1"/>
    <dgm:cxn modelId="{9320243C-A565-47A6-B337-60A0A3CDAB3A}" srcId="{102D1DC8-5D7F-43AE-A369-9CBA45FA868A}" destId="{A440D9CE-E53A-403F-A885-C9B9DBFF3AA6}" srcOrd="4" destOrd="0" parTransId="{95BF522B-4CD4-4F72-8524-7C2FC7883FB8}" sibTransId="{39A2C574-17A8-4CB4-89DE-0609907BFB35}"/>
    <dgm:cxn modelId="{D60FE348-5EA3-4386-8A5F-D28AF528721A}" srcId="{102D1DC8-5D7F-43AE-A369-9CBA45FA868A}" destId="{C846AA9A-DDC0-4D49-9B96-11F0A95BB73B}" srcOrd="0" destOrd="0" parTransId="{1ABFF4D3-F147-4A49-A067-D163D7C3B989}" sibTransId="{9F9C530A-70D2-4B32-98A9-F3CC2E411533}"/>
    <dgm:cxn modelId="{A66365D9-D156-4962-931A-D6B646C50F4F}" type="presOf" srcId="{9F9C530A-70D2-4B32-98A9-F3CC2E411533}" destId="{CF038F9C-97F3-4D83-815E-FAD19FCE7F22}" srcOrd="0" destOrd="0" presId="urn:microsoft.com/office/officeart/2005/8/layout/cycle1"/>
    <dgm:cxn modelId="{D3E689E0-D1AD-4827-AA5A-C3B200419A1A}" type="presOf" srcId="{2600DA38-5227-466A-96B5-7ED1ACE514CF}" destId="{8741A846-AEDB-4B68-A3EC-4A1F44A808A1}" srcOrd="0" destOrd="0" presId="urn:microsoft.com/office/officeart/2005/8/layout/cycle1"/>
    <dgm:cxn modelId="{2733F0F5-990E-49EA-9792-E20FE8661BBE}" srcId="{102D1DC8-5D7F-43AE-A369-9CBA45FA868A}" destId="{2600DA38-5227-466A-96B5-7ED1ACE514CF}" srcOrd="2" destOrd="0" parTransId="{BC459301-840A-4BAA-AA5C-80D046C8532F}" sibTransId="{3ABF83C9-A0B5-4956-819E-B81A2578DB44}"/>
    <dgm:cxn modelId="{FAF2BACA-AC3F-4FDE-8045-A08315C9184A}" type="presOf" srcId="{3ABF83C9-A0B5-4956-819E-B81A2578DB44}" destId="{B2E1C2B7-62BB-495B-A164-F7E05F4B725D}" srcOrd="0" destOrd="0" presId="urn:microsoft.com/office/officeart/2005/8/layout/cycle1"/>
    <dgm:cxn modelId="{CD7D1BD1-CBC8-44AF-B139-24008EB41EE9}" type="presParOf" srcId="{14039F31-308C-47C2-B8CB-94CCBC4898D6}" destId="{EAF994F5-455B-4FF1-A707-8D349F59EE94}" srcOrd="0" destOrd="0" presId="urn:microsoft.com/office/officeart/2005/8/layout/cycle1"/>
    <dgm:cxn modelId="{F80EFA43-6575-43C0-AF89-FB50D677AA9A}" type="presParOf" srcId="{14039F31-308C-47C2-B8CB-94CCBC4898D6}" destId="{CE96F921-7AEB-4280-AF74-F5069C798F98}" srcOrd="1" destOrd="0" presId="urn:microsoft.com/office/officeart/2005/8/layout/cycle1"/>
    <dgm:cxn modelId="{9C1BF0B4-1DE2-4CE5-B956-81E31B94D82E}" type="presParOf" srcId="{14039F31-308C-47C2-B8CB-94CCBC4898D6}" destId="{CF038F9C-97F3-4D83-815E-FAD19FCE7F22}" srcOrd="2" destOrd="0" presId="urn:microsoft.com/office/officeart/2005/8/layout/cycle1"/>
    <dgm:cxn modelId="{A872E55E-C56E-48FE-8C0C-2127BE9C705E}" type="presParOf" srcId="{14039F31-308C-47C2-B8CB-94CCBC4898D6}" destId="{C37D4333-5A2B-4ED6-8F7A-0196ABA0BF62}" srcOrd="3" destOrd="0" presId="urn:microsoft.com/office/officeart/2005/8/layout/cycle1"/>
    <dgm:cxn modelId="{B24B1273-B268-4206-AC13-92399F38E237}" type="presParOf" srcId="{14039F31-308C-47C2-B8CB-94CCBC4898D6}" destId="{821A91CD-A133-467C-A453-F89F749602C5}" srcOrd="4" destOrd="0" presId="urn:microsoft.com/office/officeart/2005/8/layout/cycle1"/>
    <dgm:cxn modelId="{A58C88ED-8104-48C2-9733-F0281758B412}" type="presParOf" srcId="{14039F31-308C-47C2-B8CB-94CCBC4898D6}" destId="{8A5BAFAC-EF50-4133-8244-D2BE91132581}" srcOrd="5" destOrd="0" presId="urn:microsoft.com/office/officeart/2005/8/layout/cycle1"/>
    <dgm:cxn modelId="{A487F70F-BBAE-480F-83ED-38BAA33FA873}" type="presParOf" srcId="{14039F31-308C-47C2-B8CB-94CCBC4898D6}" destId="{064248B1-A56F-4F97-93B6-051C125A22FD}" srcOrd="6" destOrd="0" presId="urn:microsoft.com/office/officeart/2005/8/layout/cycle1"/>
    <dgm:cxn modelId="{224FB164-2E71-4CAC-A6A6-A5B009755B17}" type="presParOf" srcId="{14039F31-308C-47C2-B8CB-94CCBC4898D6}" destId="{8741A846-AEDB-4B68-A3EC-4A1F44A808A1}" srcOrd="7" destOrd="0" presId="urn:microsoft.com/office/officeart/2005/8/layout/cycle1"/>
    <dgm:cxn modelId="{65AB3EFB-C75A-4CAB-8A59-B167DA6B4BB5}" type="presParOf" srcId="{14039F31-308C-47C2-B8CB-94CCBC4898D6}" destId="{B2E1C2B7-62BB-495B-A164-F7E05F4B725D}" srcOrd="8" destOrd="0" presId="urn:microsoft.com/office/officeart/2005/8/layout/cycle1"/>
    <dgm:cxn modelId="{F5DFD3FE-A251-40E7-8915-C430F2B74F53}" type="presParOf" srcId="{14039F31-308C-47C2-B8CB-94CCBC4898D6}" destId="{EBA0D514-CEF1-4F7F-A04F-A7058355A7B3}" srcOrd="9" destOrd="0" presId="urn:microsoft.com/office/officeart/2005/8/layout/cycle1"/>
    <dgm:cxn modelId="{4258A5E3-82B7-4B61-944A-AC11027902AC}" type="presParOf" srcId="{14039F31-308C-47C2-B8CB-94CCBC4898D6}" destId="{554DECCC-60A4-4459-95F8-B8DF3DC82827}" srcOrd="10" destOrd="0" presId="urn:microsoft.com/office/officeart/2005/8/layout/cycle1"/>
    <dgm:cxn modelId="{605BC3C3-72CF-45D6-B7C0-0CF64433DEE7}" type="presParOf" srcId="{14039F31-308C-47C2-B8CB-94CCBC4898D6}" destId="{89EE3454-4158-4F87-8187-0F94E21FA3B2}" srcOrd="11" destOrd="0" presId="urn:microsoft.com/office/officeart/2005/8/layout/cycle1"/>
    <dgm:cxn modelId="{0BB23168-E80D-4024-9FC6-6A06B033DC28}" type="presParOf" srcId="{14039F31-308C-47C2-B8CB-94CCBC4898D6}" destId="{B9745752-3031-41A4-A8D1-49604FED7E16}" srcOrd="12" destOrd="0" presId="urn:microsoft.com/office/officeart/2005/8/layout/cycle1"/>
    <dgm:cxn modelId="{A1A3C012-52B3-4A05-BECD-EF8A1D5AECF9}" type="presParOf" srcId="{14039F31-308C-47C2-B8CB-94CCBC4898D6}" destId="{1B787152-8171-499F-A1F5-B3AE0E91BDAB}" srcOrd="13" destOrd="0" presId="urn:microsoft.com/office/officeart/2005/8/layout/cycle1"/>
    <dgm:cxn modelId="{AF3C8B28-8220-4F4E-8E06-7285983D3BD3}" type="presParOf" srcId="{14039F31-308C-47C2-B8CB-94CCBC4898D6}" destId="{2700A21D-7775-4D7F-9D82-685B68C256C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5D1815-E852-4218-B1F0-B01DDF9A5A2E}" type="doc">
      <dgm:prSet loTypeId="urn:microsoft.com/office/officeart/2005/8/layout/default" loCatId="list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7325573-818D-4711-B00A-2286812D22FD}">
      <dgm:prSet/>
      <dgm:spPr/>
      <dgm:t>
        <a:bodyPr/>
        <a:lstStyle/>
        <a:p>
          <a:r>
            <a:rPr lang="ru-RU" b="1" dirty="0" smtClean="0"/>
            <a:t>КРУПНОКУСКОВЫЕ ПОЛУФАБРИКАТЫ ИЗ ГОВЯДИНЫ</a:t>
          </a:r>
          <a:r>
            <a:rPr lang="ru-RU" dirty="0" smtClean="0"/>
            <a:t> – ТОЛСТЫЙ и ТОНКИЙ КРАЙ, ВЕРХНИЙ И ВНУТРЕННИЕ КУСКИ ЗАДНЕЙ ЧАСТИ;</a:t>
          </a:r>
          <a:endParaRPr lang="ru-RU" dirty="0"/>
        </a:p>
      </dgm:t>
    </dgm:pt>
    <dgm:pt modelId="{9549E089-C10B-47D2-9775-47FBE2EA0539}" type="parTrans" cxnId="{F1E7BBF5-BCF0-4C33-ADEA-1A4385CDDDB7}">
      <dgm:prSet/>
      <dgm:spPr/>
      <dgm:t>
        <a:bodyPr/>
        <a:lstStyle/>
        <a:p>
          <a:endParaRPr lang="ru-RU"/>
        </a:p>
      </dgm:t>
    </dgm:pt>
    <dgm:pt modelId="{0AB7DD22-9539-4947-A816-F1E7E9E01077}" type="sibTrans" cxnId="{F1E7BBF5-BCF0-4C33-ADEA-1A4385CDDDB7}">
      <dgm:prSet/>
      <dgm:spPr/>
      <dgm:t>
        <a:bodyPr/>
        <a:lstStyle/>
        <a:p>
          <a:endParaRPr lang="ru-RU"/>
        </a:p>
      </dgm:t>
    </dgm:pt>
    <dgm:pt modelId="{3B2E0C87-9721-4CAD-9FE3-7DC0581B6565}">
      <dgm:prSet/>
      <dgm:spPr/>
      <dgm:t>
        <a:bodyPr/>
        <a:lstStyle/>
        <a:p>
          <a:r>
            <a:rPr lang="ru-RU" b="1" dirty="0" smtClean="0"/>
            <a:t>КРУПНОКУСКОВЫЕ ПОЛУФАБРИКАТЫ ИЗ СВИНИНЫ И БАРАНИНЫ</a:t>
          </a:r>
          <a:r>
            <a:rPr lang="ru-RU" dirty="0" smtClean="0"/>
            <a:t> – КОРЕЙКА, ОКОРОК, ЛОПАТОЧНАЯ ЧАСТЬ;</a:t>
          </a:r>
          <a:endParaRPr lang="ru-RU" dirty="0"/>
        </a:p>
      </dgm:t>
    </dgm:pt>
    <dgm:pt modelId="{8489F94D-0DFD-4FA9-A4BE-DBEE3F7347BD}" type="parTrans" cxnId="{E298B32F-455F-41B7-87A7-F6BFBB78ABB3}">
      <dgm:prSet/>
      <dgm:spPr/>
      <dgm:t>
        <a:bodyPr/>
        <a:lstStyle/>
        <a:p>
          <a:endParaRPr lang="ru-RU"/>
        </a:p>
      </dgm:t>
    </dgm:pt>
    <dgm:pt modelId="{BFF03F90-C323-42FB-94BA-C8C69C85447F}" type="sibTrans" cxnId="{E298B32F-455F-41B7-87A7-F6BFBB78ABB3}">
      <dgm:prSet/>
      <dgm:spPr/>
      <dgm:t>
        <a:bodyPr/>
        <a:lstStyle/>
        <a:p>
          <a:endParaRPr lang="ru-RU"/>
        </a:p>
      </dgm:t>
    </dgm:pt>
    <dgm:pt modelId="{41966A84-A316-4567-A2D4-C5B1D44729DE}">
      <dgm:prSet/>
      <dgm:spPr/>
      <dgm:t>
        <a:bodyPr/>
        <a:lstStyle/>
        <a:p>
          <a:r>
            <a:rPr lang="ru-RU" b="1" dirty="0" smtClean="0"/>
            <a:t>ПОРЦИОННЫЕ ПОЛУФАБРИКАТЫ ИЗ ГОВЯДИНЫ, СВИНИНЫ,</a:t>
          </a:r>
          <a:r>
            <a:rPr lang="ru-RU" dirty="0" smtClean="0"/>
            <a:t> </a:t>
          </a:r>
          <a:r>
            <a:rPr lang="ru-RU" b="1" dirty="0" smtClean="0"/>
            <a:t>БАРАНИНЫ </a:t>
          </a:r>
          <a:r>
            <a:rPr lang="ru-RU" dirty="0" smtClean="0"/>
            <a:t>– АНТРЕКОТ, БИФШТЕКС, ЭСКАЛОП;</a:t>
          </a:r>
          <a:endParaRPr lang="ru-RU" dirty="0"/>
        </a:p>
      </dgm:t>
    </dgm:pt>
    <dgm:pt modelId="{64DE4F3C-A8B3-47D7-B58C-B3903593CFFD}" type="parTrans" cxnId="{E12C2DDF-DAA4-4EAF-BB02-B06C906F61A9}">
      <dgm:prSet/>
      <dgm:spPr/>
      <dgm:t>
        <a:bodyPr/>
        <a:lstStyle/>
        <a:p>
          <a:endParaRPr lang="ru-RU"/>
        </a:p>
      </dgm:t>
    </dgm:pt>
    <dgm:pt modelId="{447D0411-C94D-45D1-87BC-57C8EF18F193}" type="sibTrans" cxnId="{E12C2DDF-DAA4-4EAF-BB02-B06C906F61A9}">
      <dgm:prSet/>
      <dgm:spPr/>
      <dgm:t>
        <a:bodyPr/>
        <a:lstStyle/>
        <a:p>
          <a:endParaRPr lang="ru-RU"/>
        </a:p>
      </dgm:t>
    </dgm:pt>
    <dgm:pt modelId="{DA195EBB-95E4-45D6-9015-0EC558B2C301}">
      <dgm:prSet/>
      <dgm:spPr/>
      <dgm:t>
        <a:bodyPr/>
        <a:lstStyle/>
        <a:p>
          <a:r>
            <a:rPr lang="ru-RU" b="1" smtClean="0"/>
            <a:t>МЕЛКОКУСКОВЫЕ ПОЛУФАБРИКАТЫ ИЗ ГОВЯДИНЫ – </a:t>
          </a:r>
          <a:r>
            <a:rPr lang="ru-RU" smtClean="0"/>
            <a:t>БЕФСТРОГАНОВ, ПОДЖАРКА, АЗУ, ГУЛЯШ</a:t>
          </a:r>
          <a:endParaRPr lang="ru-RU"/>
        </a:p>
      </dgm:t>
    </dgm:pt>
    <dgm:pt modelId="{82080FCA-1A19-4BCF-B46B-CCDC78E3D646}" type="parTrans" cxnId="{7E8DBDE9-92EB-4092-98C7-DFABEC8A186D}">
      <dgm:prSet/>
      <dgm:spPr/>
      <dgm:t>
        <a:bodyPr/>
        <a:lstStyle/>
        <a:p>
          <a:endParaRPr lang="ru-RU"/>
        </a:p>
      </dgm:t>
    </dgm:pt>
    <dgm:pt modelId="{679A3234-8C0C-40C0-9AE8-3517CBB51F8E}" type="sibTrans" cxnId="{7E8DBDE9-92EB-4092-98C7-DFABEC8A186D}">
      <dgm:prSet/>
      <dgm:spPr/>
      <dgm:t>
        <a:bodyPr/>
        <a:lstStyle/>
        <a:p>
          <a:endParaRPr lang="ru-RU"/>
        </a:p>
      </dgm:t>
    </dgm:pt>
    <dgm:pt modelId="{A50F055F-9D4F-4512-81E4-B856E79CEA81}">
      <dgm:prSet/>
      <dgm:spPr/>
      <dgm:t>
        <a:bodyPr/>
        <a:lstStyle/>
        <a:p>
          <a:r>
            <a:rPr lang="ru-RU" b="1" dirty="0" smtClean="0"/>
            <a:t>МЕЛКОКУСКОВЫЕ ПОЛУФАБРИКАТЫ ИЗ БАРАНИНЫ И СВИНИНЫ </a:t>
          </a:r>
          <a:r>
            <a:rPr lang="ru-RU" dirty="0" smtClean="0"/>
            <a:t>– ШАШЛЫК, РАГУ;</a:t>
          </a:r>
          <a:endParaRPr lang="ru-RU" dirty="0"/>
        </a:p>
      </dgm:t>
    </dgm:pt>
    <dgm:pt modelId="{0350D0CE-DFE5-4569-8BB9-5B0993624426}" type="parTrans" cxnId="{ED793A17-9812-474E-9BD2-FC98F6264487}">
      <dgm:prSet/>
      <dgm:spPr/>
      <dgm:t>
        <a:bodyPr/>
        <a:lstStyle/>
        <a:p>
          <a:endParaRPr lang="ru-RU"/>
        </a:p>
      </dgm:t>
    </dgm:pt>
    <dgm:pt modelId="{3E5CF63E-E5BF-4122-885A-3A521FEA031E}" type="sibTrans" cxnId="{ED793A17-9812-474E-9BD2-FC98F6264487}">
      <dgm:prSet/>
      <dgm:spPr/>
      <dgm:t>
        <a:bodyPr/>
        <a:lstStyle/>
        <a:p>
          <a:endParaRPr lang="ru-RU"/>
        </a:p>
      </dgm:t>
    </dgm:pt>
    <dgm:pt modelId="{238D252E-0486-4B5C-85AC-A432484D6C60}">
      <dgm:prSet/>
      <dgm:spPr/>
      <dgm:t>
        <a:bodyPr/>
        <a:lstStyle/>
        <a:p>
          <a:r>
            <a:rPr lang="ru-RU" b="1" smtClean="0"/>
            <a:t>ПОЛУФАБРИКАТЫ ИЗ РУБЛЕНОГО МЯСА  </a:t>
          </a:r>
          <a:r>
            <a:rPr lang="ru-RU" smtClean="0"/>
            <a:t>- БИФШТЕКС, КОТЛЕТЫ, ШНИЦЕЛЬ, ОВОЩИ ФАРШИРОВАННЫЕ МЯСОМ И РИСОМ;</a:t>
          </a:r>
          <a:endParaRPr lang="ru-RU"/>
        </a:p>
      </dgm:t>
    </dgm:pt>
    <dgm:pt modelId="{7E8E87DF-9C05-4538-BE87-B07B6004F91B}" type="parTrans" cxnId="{965FBC53-02C3-4A32-9195-FB3854D5BC89}">
      <dgm:prSet/>
      <dgm:spPr/>
      <dgm:t>
        <a:bodyPr/>
        <a:lstStyle/>
        <a:p>
          <a:endParaRPr lang="ru-RU"/>
        </a:p>
      </dgm:t>
    </dgm:pt>
    <dgm:pt modelId="{877140B7-9AD0-4DB4-B0E8-4935B1A422C3}" type="sibTrans" cxnId="{965FBC53-02C3-4A32-9195-FB3854D5BC89}">
      <dgm:prSet/>
      <dgm:spPr/>
      <dgm:t>
        <a:bodyPr/>
        <a:lstStyle/>
        <a:p>
          <a:endParaRPr lang="ru-RU"/>
        </a:p>
      </dgm:t>
    </dgm:pt>
    <dgm:pt modelId="{4E8C02FB-8A71-4458-9446-431C6C05D728}" type="pres">
      <dgm:prSet presAssocID="{655D1815-E852-4218-B1F0-B01DDF9A5A2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D1503B-662D-403B-8E55-F522C4F4FB1C}" type="pres">
      <dgm:prSet presAssocID="{D7325573-818D-4711-B00A-2286812D22F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B69AE-FD06-4311-BE60-0FBE455936D1}" type="pres">
      <dgm:prSet presAssocID="{0AB7DD22-9539-4947-A816-F1E7E9E01077}" presName="sibTrans" presStyleCnt="0"/>
      <dgm:spPr/>
      <dgm:t>
        <a:bodyPr/>
        <a:lstStyle/>
        <a:p>
          <a:endParaRPr lang="ru-RU"/>
        </a:p>
      </dgm:t>
    </dgm:pt>
    <dgm:pt modelId="{5DFCA0EA-4A1E-4415-9DE5-D166913E9E2E}" type="pres">
      <dgm:prSet presAssocID="{3B2E0C87-9721-4CAD-9FE3-7DC0581B656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3D6CD-9609-40FB-8232-4CB834AB9256}" type="pres">
      <dgm:prSet presAssocID="{BFF03F90-C323-42FB-94BA-C8C69C85447F}" presName="sibTrans" presStyleCnt="0"/>
      <dgm:spPr/>
      <dgm:t>
        <a:bodyPr/>
        <a:lstStyle/>
        <a:p>
          <a:endParaRPr lang="ru-RU"/>
        </a:p>
      </dgm:t>
    </dgm:pt>
    <dgm:pt modelId="{FFFA24C1-AF99-44DA-B028-F9ADE7043E49}" type="pres">
      <dgm:prSet presAssocID="{41966A84-A316-4567-A2D4-C5B1D44729D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31440-39B7-4DFB-828F-68094D0F7318}" type="pres">
      <dgm:prSet presAssocID="{447D0411-C94D-45D1-87BC-57C8EF18F193}" presName="sibTrans" presStyleCnt="0"/>
      <dgm:spPr/>
      <dgm:t>
        <a:bodyPr/>
        <a:lstStyle/>
        <a:p>
          <a:endParaRPr lang="ru-RU"/>
        </a:p>
      </dgm:t>
    </dgm:pt>
    <dgm:pt modelId="{B5FCE689-FACC-42BA-85E3-28C8149FB088}" type="pres">
      <dgm:prSet presAssocID="{A50F055F-9D4F-4512-81E4-B856E79CEA8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FF261-0D2B-487F-932F-3FBD888A2AAD}" type="pres">
      <dgm:prSet presAssocID="{3E5CF63E-E5BF-4122-885A-3A521FEA031E}" presName="sibTrans" presStyleCnt="0"/>
      <dgm:spPr/>
      <dgm:t>
        <a:bodyPr/>
        <a:lstStyle/>
        <a:p>
          <a:endParaRPr lang="ru-RU"/>
        </a:p>
      </dgm:t>
    </dgm:pt>
    <dgm:pt modelId="{046993A5-CF1F-4153-901C-5559FE73F584}" type="pres">
      <dgm:prSet presAssocID="{DA195EBB-95E4-45D6-9015-0EC558B2C30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F0E580-DE1F-47FA-9947-DEDA84D48DF0}" type="pres">
      <dgm:prSet presAssocID="{679A3234-8C0C-40C0-9AE8-3517CBB51F8E}" presName="sibTrans" presStyleCnt="0"/>
      <dgm:spPr/>
      <dgm:t>
        <a:bodyPr/>
        <a:lstStyle/>
        <a:p>
          <a:endParaRPr lang="ru-RU"/>
        </a:p>
      </dgm:t>
    </dgm:pt>
    <dgm:pt modelId="{F0586F2D-E462-4903-B72C-C09BFDF90556}" type="pres">
      <dgm:prSet presAssocID="{238D252E-0486-4B5C-85AC-A432484D6C6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714C2B-EF28-4C1C-B4BC-29F8797C1646}" type="presOf" srcId="{655D1815-E852-4218-B1F0-B01DDF9A5A2E}" destId="{4E8C02FB-8A71-4458-9446-431C6C05D728}" srcOrd="0" destOrd="0" presId="urn:microsoft.com/office/officeart/2005/8/layout/default"/>
    <dgm:cxn modelId="{F3F1F273-B179-426D-BC14-31C1B2E721C6}" type="presOf" srcId="{A50F055F-9D4F-4512-81E4-B856E79CEA81}" destId="{B5FCE689-FACC-42BA-85E3-28C8149FB088}" srcOrd="0" destOrd="0" presId="urn:microsoft.com/office/officeart/2005/8/layout/default"/>
    <dgm:cxn modelId="{ED793A17-9812-474E-9BD2-FC98F6264487}" srcId="{655D1815-E852-4218-B1F0-B01DDF9A5A2E}" destId="{A50F055F-9D4F-4512-81E4-B856E79CEA81}" srcOrd="3" destOrd="0" parTransId="{0350D0CE-DFE5-4569-8BB9-5B0993624426}" sibTransId="{3E5CF63E-E5BF-4122-885A-3A521FEA031E}"/>
    <dgm:cxn modelId="{E298B32F-455F-41B7-87A7-F6BFBB78ABB3}" srcId="{655D1815-E852-4218-B1F0-B01DDF9A5A2E}" destId="{3B2E0C87-9721-4CAD-9FE3-7DC0581B6565}" srcOrd="1" destOrd="0" parTransId="{8489F94D-0DFD-4FA9-A4BE-DBEE3F7347BD}" sibTransId="{BFF03F90-C323-42FB-94BA-C8C69C85447F}"/>
    <dgm:cxn modelId="{6BB9CE65-5AC8-4EE4-B557-7FF95B91882B}" type="presOf" srcId="{238D252E-0486-4B5C-85AC-A432484D6C60}" destId="{F0586F2D-E462-4903-B72C-C09BFDF90556}" srcOrd="0" destOrd="0" presId="urn:microsoft.com/office/officeart/2005/8/layout/default"/>
    <dgm:cxn modelId="{F0EA19E0-9902-48A6-A934-DDF7FFAD015B}" type="presOf" srcId="{41966A84-A316-4567-A2D4-C5B1D44729DE}" destId="{FFFA24C1-AF99-44DA-B028-F9ADE7043E49}" srcOrd="0" destOrd="0" presId="urn:microsoft.com/office/officeart/2005/8/layout/default"/>
    <dgm:cxn modelId="{F1E7BBF5-BCF0-4C33-ADEA-1A4385CDDDB7}" srcId="{655D1815-E852-4218-B1F0-B01DDF9A5A2E}" destId="{D7325573-818D-4711-B00A-2286812D22FD}" srcOrd="0" destOrd="0" parTransId="{9549E089-C10B-47D2-9775-47FBE2EA0539}" sibTransId="{0AB7DD22-9539-4947-A816-F1E7E9E01077}"/>
    <dgm:cxn modelId="{965FBC53-02C3-4A32-9195-FB3854D5BC89}" srcId="{655D1815-E852-4218-B1F0-B01DDF9A5A2E}" destId="{238D252E-0486-4B5C-85AC-A432484D6C60}" srcOrd="5" destOrd="0" parTransId="{7E8E87DF-9C05-4538-BE87-B07B6004F91B}" sibTransId="{877140B7-9AD0-4DB4-B0E8-4935B1A422C3}"/>
    <dgm:cxn modelId="{82A66EDC-A8C9-45FF-9000-1AC5EA8BECD2}" type="presOf" srcId="{D7325573-818D-4711-B00A-2286812D22FD}" destId="{DAD1503B-662D-403B-8E55-F522C4F4FB1C}" srcOrd="0" destOrd="0" presId="urn:microsoft.com/office/officeart/2005/8/layout/default"/>
    <dgm:cxn modelId="{1F37CAD8-6173-4E1A-B84B-800A25A187AB}" type="presOf" srcId="{DA195EBB-95E4-45D6-9015-0EC558B2C301}" destId="{046993A5-CF1F-4153-901C-5559FE73F584}" srcOrd="0" destOrd="0" presId="urn:microsoft.com/office/officeart/2005/8/layout/default"/>
    <dgm:cxn modelId="{7E8DBDE9-92EB-4092-98C7-DFABEC8A186D}" srcId="{655D1815-E852-4218-B1F0-B01DDF9A5A2E}" destId="{DA195EBB-95E4-45D6-9015-0EC558B2C301}" srcOrd="4" destOrd="0" parTransId="{82080FCA-1A19-4BCF-B46B-CCDC78E3D646}" sibTransId="{679A3234-8C0C-40C0-9AE8-3517CBB51F8E}"/>
    <dgm:cxn modelId="{E12C2DDF-DAA4-4EAF-BB02-B06C906F61A9}" srcId="{655D1815-E852-4218-B1F0-B01DDF9A5A2E}" destId="{41966A84-A316-4567-A2D4-C5B1D44729DE}" srcOrd="2" destOrd="0" parTransId="{64DE4F3C-A8B3-47D7-B58C-B3903593CFFD}" sibTransId="{447D0411-C94D-45D1-87BC-57C8EF18F193}"/>
    <dgm:cxn modelId="{23887FD1-18B9-4CBD-8A59-EF35F0B83E51}" type="presOf" srcId="{3B2E0C87-9721-4CAD-9FE3-7DC0581B6565}" destId="{5DFCA0EA-4A1E-4415-9DE5-D166913E9E2E}" srcOrd="0" destOrd="0" presId="urn:microsoft.com/office/officeart/2005/8/layout/default"/>
    <dgm:cxn modelId="{41B5DFAF-8323-4730-AA6F-DFCCD863BC82}" type="presParOf" srcId="{4E8C02FB-8A71-4458-9446-431C6C05D728}" destId="{DAD1503B-662D-403B-8E55-F522C4F4FB1C}" srcOrd="0" destOrd="0" presId="urn:microsoft.com/office/officeart/2005/8/layout/default"/>
    <dgm:cxn modelId="{CC9A8524-5968-4762-9ACC-2E39AD4F1FF6}" type="presParOf" srcId="{4E8C02FB-8A71-4458-9446-431C6C05D728}" destId="{04CB69AE-FD06-4311-BE60-0FBE455936D1}" srcOrd="1" destOrd="0" presId="urn:microsoft.com/office/officeart/2005/8/layout/default"/>
    <dgm:cxn modelId="{51014B60-09B0-438B-BE9A-4CB7704C4EBF}" type="presParOf" srcId="{4E8C02FB-8A71-4458-9446-431C6C05D728}" destId="{5DFCA0EA-4A1E-4415-9DE5-D166913E9E2E}" srcOrd="2" destOrd="0" presId="urn:microsoft.com/office/officeart/2005/8/layout/default"/>
    <dgm:cxn modelId="{2FCD49BE-7A42-48AA-AB28-426D8F098B4F}" type="presParOf" srcId="{4E8C02FB-8A71-4458-9446-431C6C05D728}" destId="{B783D6CD-9609-40FB-8232-4CB834AB9256}" srcOrd="3" destOrd="0" presId="urn:microsoft.com/office/officeart/2005/8/layout/default"/>
    <dgm:cxn modelId="{6B128A2E-FB8D-47DC-A14F-C80415FA5149}" type="presParOf" srcId="{4E8C02FB-8A71-4458-9446-431C6C05D728}" destId="{FFFA24C1-AF99-44DA-B028-F9ADE7043E49}" srcOrd="4" destOrd="0" presId="urn:microsoft.com/office/officeart/2005/8/layout/default"/>
    <dgm:cxn modelId="{E07A693C-83DE-469E-92BB-831F245059C8}" type="presParOf" srcId="{4E8C02FB-8A71-4458-9446-431C6C05D728}" destId="{C2831440-39B7-4DFB-828F-68094D0F7318}" srcOrd="5" destOrd="0" presId="urn:microsoft.com/office/officeart/2005/8/layout/default"/>
    <dgm:cxn modelId="{8B2B36A7-9C05-49F9-9BC2-B2E58A388028}" type="presParOf" srcId="{4E8C02FB-8A71-4458-9446-431C6C05D728}" destId="{B5FCE689-FACC-42BA-85E3-28C8149FB088}" srcOrd="6" destOrd="0" presId="urn:microsoft.com/office/officeart/2005/8/layout/default"/>
    <dgm:cxn modelId="{120D9CE2-C0CF-4A72-A234-560B4603130C}" type="presParOf" srcId="{4E8C02FB-8A71-4458-9446-431C6C05D728}" destId="{927FF261-0D2B-487F-932F-3FBD888A2AAD}" srcOrd="7" destOrd="0" presId="urn:microsoft.com/office/officeart/2005/8/layout/default"/>
    <dgm:cxn modelId="{F4E493D6-775E-4728-A6D7-00278C62A831}" type="presParOf" srcId="{4E8C02FB-8A71-4458-9446-431C6C05D728}" destId="{046993A5-CF1F-4153-901C-5559FE73F584}" srcOrd="8" destOrd="0" presId="urn:microsoft.com/office/officeart/2005/8/layout/default"/>
    <dgm:cxn modelId="{74562DD8-4A82-4283-8A48-F6B6B824513B}" type="presParOf" srcId="{4E8C02FB-8A71-4458-9446-431C6C05D728}" destId="{14F0E580-DE1F-47FA-9947-DEDA84D48DF0}" srcOrd="9" destOrd="0" presId="urn:microsoft.com/office/officeart/2005/8/layout/default"/>
    <dgm:cxn modelId="{45573CFE-31AE-45D7-ADBD-30157CD2A118}" type="presParOf" srcId="{4E8C02FB-8A71-4458-9446-431C6C05D728}" destId="{F0586F2D-E462-4903-B72C-C09BFDF9055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FD17EF-F589-47C2-B900-E40D706FBC60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36EC133-4DC8-487A-B528-C983C2BB417A}">
      <dgm:prSet custT="1"/>
      <dgm:spPr/>
      <dgm:t>
        <a:bodyPr/>
        <a:lstStyle/>
        <a:p>
          <a:r>
            <a:rPr lang="ru-RU" sz="2000" b="1" spc="300" dirty="0" smtClean="0">
              <a:solidFill>
                <a:schemeClr val="bg1"/>
              </a:solidFill>
            </a:rPr>
            <a:t>ПРОИЗВОДСТВО НАТУРАЛЬНЫХ, РУБЛЕНЫХ ИЗДЕЛИЙ ИЗ КОТЛЕТНОЙ МАССЫ</a:t>
          </a:r>
          <a:endParaRPr lang="ru-RU" sz="2000" b="1" spc="300" dirty="0">
            <a:solidFill>
              <a:schemeClr val="bg1"/>
            </a:solidFill>
          </a:endParaRPr>
        </a:p>
      </dgm:t>
    </dgm:pt>
    <dgm:pt modelId="{888D5CA4-EFE1-4E8A-9D55-18220B9B4384}" type="parTrans" cxnId="{89E530BD-2422-45D5-B91E-37A90095AF52}">
      <dgm:prSet/>
      <dgm:spPr/>
      <dgm:t>
        <a:bodyPr/>
        <a:lstStyle/>
        <a:p>
          <a:endParaRPr lang="ru-RU"/>
        </a:p>
      </dgm:t>
    </dgm:pt>
    <dgm:pt modelId="{615B6EEF-EC00-4765-96DE-F27AC868F7EB}" type="sibTrans" cxnId="{89E530BD-2422-45D5-B91E-37A90095AF52}">
      <dgm:prSet/>
      <dgm:spPr/>
      <dgm:t>
        <a:bodyPr/>
        <a:lstStyle/>
        <a:p>
          <a:endParaRPr lang="ru-RU"/>
        </a:p>
      </dgm:t>
    </dgm:pt>
    <dgm:pt modelId="{52EBAB1E-47CE-4B3A-A163-449BE8343489}">
      <dgm:prSet/>
      <dgm:spPr/>
      <dgm:t>
        <a:bodyPr/>
        <a:lstStyle/>
        <a:p>
          <a:r>
            <a:rPr lang="ru-RU" b="1" spc="300" dirty="0" smtClean="0">
              <a:solidFill>
                <a:schemeClr val="bg1"/>
              </a:solidFill>
            </a:rPr>
            <a:t>ИЗМЕЛЬЧЕНИЕ МЯСА И </a:t>
          </a:r>
          <a:r>
            <a:rPr lang="ru-RU" b="1" spc="300" dirty="0" smtClean="0">
              <a:solidFill>
                <a:schemeClr val="bg1"/>
              </a:solidFill>
            </a:rPr>
            <a:t>БЕЛОГО ХЛЕБА</a:t>
          </a:r>
          <a:endParaRPr lang="ru-RU" b="1" spc="300" dirty="0">
            <a:solidFill>
              <a:schemeClr val="bg1"/>
            </a:solidFill>
          </a:endParaRPr>
        </a:p>
      </dgm:t>
    </dgm:pt>
    <dgm:pt modelId="{5957DBEA-886A-4B59-9A54-E2818552342C}" type="parTrans" cxnId="{970F2B87-8C05-4486-A901-3C358D4F0EED}">
      <dgm:prSet/>
      <dgm:spPr/>
      <dgm:t>
        <a:bodyPr/>
        <a:lstStyle/>
        <a:p>
          <a:endParaRPr lang="ru-RU"/>
        </a:p>
      </dgm:t>
    </dgm:pt>
    <dgm:pt modelId="{635F759E-B410-4440-818C-65D4A82EF962}" type="sibTrans" cxnId="{970F2B87-8C05-4486-A901-3C358D4F0EED}">
      <dgm:prSet/>
      <dgm:spPr/>
      <dgm:t>
        <a:bodyPr/>
        <a:lstStyle/>
        <a:p>
          <a:endParaRPr lang="ru-RU"/>
        </a:p>
      </dgm:t>
    </dgm:pt>
    <dgm:pt modelId="{7C0A7224-5433-4577-BE6F-84890FF4B5F0}">
      <dgm:prSet custT="1"/>
      <dgm:spPr/>
      <dgm:t>
        <a:bodyPr/>
        <a:lstStyle/>
        <a:p>
          <a:r>
            <a:rPr lang="ru-RU" sz="2000" b="1" spc="300" dirty="0" smtClean="0">
              <a:solidFill>
                <a:schemeClr val="bg1"/>
              </a:solidFill>
            </a:rPr>
            <a:t>СМЕШИВАНИЕ КОМПОНЕНТОВ, ДОЗИРОВАНИЕ ВОДЫ,ПЕРЕМЕШИВАНИЕ</a:t>
          </a:r>
          <a:endParaRPr lang="ru-RU" sz="2000" b="1" spc="300" dirty="0">
            <a:solidFill>
              <a:schemeClr val="bg1"/>
            </a:solidFill>
          </a:endParaRPr>
        </a:p>
      </dgm:t>
    </dgm:pt>
    <dgm:pt modelId="{6FD710CD-3328-4D56-878A-F98294497383}" type="parTrans" cxnId="{83A24388-3C46-4FDD-8B2A-D9AD29A410AD}">
      <dgm:prSet/>
      <dgm:spPr/>
      <dgm:t>
        <a:bodyPr/>
        <a:lstStyle/>
        <a:p>
          <a:endParaRPr lang="ru-RU"/>
        </a:p>
      </dgm:t>
    </dgm:pt>
    <dgm:pt modelId="{41E79A5C-75DD-45FE-916C-ECAED83F06A6}" type="sibTrans" cxnId="{83A24388-3C46-4FDD-8B2A-D9AD29A410AD}">
      <dgm:prSet/>
      <dgm:spPr/>
      <dgm:t>
        <a:bodyPr/>
        <a:lstStyle/>
        <a:p>
          <a:endParaRPr lang="ru-RU"/>
        </a:p>
      </dgm:t>
    </dgm:pt>
    <dgm:pt modelId="{6CFCD26D-3FDF-45D6-BAA7-C014029FEA69}">
      <dgm:prSet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ФОРМОВАНИЕ ИЗДЕЛИЙ</a:t>
          </a:r>
          <a:endParaRPr lang="ru-RU" b="1" dirty="0">
            <a:solidFill>
              <a:schemeClr val="bg1"/>
            </a:solidFill>
          </a:endParaRPr>
        </a:p>
      </dgm:t>
    </dgm:pt>
    <dgm:pt modelId="{2D5B6336-8EC2-4AFD-ACE5-463290C64D5C}" type="parTrans" cxnId="{DC1E1E0E-B8E3-4C32-B7F3-8BB4AF6CE58B}">
      <dgm:prSet/>
      <dgm:spPr/>
      <dgm:t>
        <a:bodyPr/>
        <a:lstStyle/>
        <a:p>
          <a:endParaRPr lang="ru-RU"/>
        </a:p>
      </dgm:t>
    </dgm:pt>
    <dgm:pt modelId="{C5D50083-40EB-4342-AE5A-E49A6592A68B}" type="sibTrans" cxnId="{DC1E1E0E-B8E3-4C32-B7F3-8BB4AF6CE58B}">
      <dgm:prSet/>
      <dgm:spPr/>
      <dgm:t>
        <a:bodyPr/>
        <a:lstStyle/>
        <a:p>
          <a:endParaRPr lang="ru-RU"/>
        </a:p>
      </dgm:t>
    </dgm:pt>
    <dgm:pt modelId="{DA64D329-9BFD-4C57-99C0-3B5EA0F778F6}" type="pres">
      <dgm:prSet presAssocID="{17FD17EF-F589-47C2-B900-E40D706FBC6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175ECE-357B-4F10-B6FC-C824F7B6F871}" type="pres">
      <dgm:prSet presAssocID="{17FD17EF-F589-47C2-B900-E40D706FBC60}" presName="dummyMaxCanvas" presStyleCnt="0">
        <dgm:presLayoutVars/>
      </dgm:prSet>
      <dgm:spPr/>
    </dgm:pt>
    <dgm:pt modelId="{3AE4C623-0200-4E25-8D6F-58B1327991A7}" type="pres">
      <dgm:prSet presAssocID="{17FD17EF-F589-47C2-B900-E40D706FBC60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6E679-16E8-4088-A8E5-33EBE4E6B1FE}" type="pres">
      <dgm:prSet presAssocID="{17FD17EF-F589-47C2-B900-E40D706FBC60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14A7E-67CF-415A-8E8E-8368E1E0B327}" type="pres">
      <dgm:prSet presAssocID="{17FD17EF-F589-47C2-B900-E40D706FBC60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28935A-430D-45E7-A0A0-489C7D557189}" type="pres">
      <dgm:prSet presAssocID="{17FD17EF-F589-47C2-B900-E40D706FBC60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16921-2F6E-43EF-AFFA-78BB4EDC4328}" type="pres">
      <dgm:prSet presAssocID="{17FD17EF-F589-47C2-B900-E40D706FBC60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FC30E-0DCC-459D-B3CB-B344A653C07F}" type="pres">
      <dgm:prSet presAssocID="{17FD17EF-F589-47C2-B900-E40D706FBC60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CFA8B-C6D0-45B2-9277-3535EFF21B2E}" type="pres">
      <dgm:prSet presAssocID="{17FD17EF-F589-47C2-B900-E40D706FBC60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7583E-37A9-44F5-A62B-9D4EA01EE945}" type="pres">
      <dgm:prSet presAssocID="{17FD17EF-F589-47C2-B900-E40D706FBC60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7F61C-55EF-4A64-BA12-695C522BF8CF}" type="pres">
      <dgm:prSet presAssocID="{17FD17EF-F589-47C2-B900-E40D706FBC60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19882-AA51-479D-B361-E29CB261CFF0}" type="pres">
      <dgm:prSet presAssocID="{17FD17EF-F589-47C2-B900-E40D706FBC60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FA9641-B989-459D-A2AA-6ADA5868452A}" type="pres">
      <dgm:prSet presAssocID="{17FD17EF-F589-47C2-B900-E40D706FBC60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65A7E7-D325-4B77-A1E9-7BC03B65F9EC}" type="presOf" srcId="{41E79A5C-75DD-45FE-916C-ECAED83F06A6}" destId="{E16CFA8B-C6D0-45B2-9277-3535EFF21B2E}" srcOrd="0" destOrd="0" presId="urn:microsoft.com/office/officeart/2005/8/layout/vProcess5"/>
    <dgm:cxn modelId="{B51D3CD1-414E-442E-B3CF-B638B3F24EE6}" type="presOf" srcId="{6CFCD26D-3FDF-45D6-BAA7-C014029FEA69}" destId="{4D28935A-430D-45E7-A0A0-489C7D557189}" srcOrd="0" destOrd="0" presId="urn:microsoft.com/office/officeart/2005/8/layout/vProcess5"/>
    <dgm:cxn modelId="{8AEEA144-9B93-43C3-BE72-C421AAA825BE}" type="presOf" srcId="{7C0A7224-5433-4577-BE6F-84890FF4B5F0}" destId="{BC614A7E-67CF-415A-8E8E-8368E1E0B327}" srcOrd="0" destOrd="0" presId="urn:microsoft.com/office/officeart/2005/8/layout/vProcess5"/>
    <dgm:cxn modelId="{62BE9348-2372-4EE2-BB7C-C47630DB9DFD}" type="presOf" srcId="{635F759E-B410-4440-818C-65D4A82EF962}" destId="{988FC30E-0DCC-459D-B3CB-B344A653C07F}" srcOrd="0" destOrd="0" presId="urn:microsoft.com/office/officeart/2005/8/layout/vProcess5"/>
    <dgm:cxn modelId="{00D7909A-601F-4099-9F80-2AAF65F84A3C}" type="presOf" srcId="{615B6EEF-EC00-4765-96DE-F27AC868F7EB}" destId="{2DA16921-2F6E-43EF-AFFA-78BB4EDC4328}" srcOrd="0" destOrd="0" presId="urn:microsoft.com/office/officeart/2005/8/layout/vProcess5"/>
    <dgm:cxn modelId="{31F796AA-8111-40B6-AD7D-F30820BE1657}" type="presOf" srcId="{52EBAB1E-47CE-4B3A-A163-449BE8343489}" destId="{3356E679-16E8-4088-A8E5-33EBE4E6B1FE}" srcOrd="0" destOrd="0" presId="urn:microsoft.com/office/officeart/2005/8/layout/vProcess5"/>
    <dgm:cxn modelId="{970F2B87-8C05-4486-A901-3C358D4F0EED}" srcId="{17FD17EF-F589-47C2-B900-E40D706FBC60}" destId="{52EBAB1E-47CE-4B3A-A163-449BE8343489}" srcOrd="1" destOrd="0" parTransId="{5957DBEA-886A-4B59-9A54-E2818552342C}" sibTransId="{635F759E-B410-4440-818C-65D4A82EF962}"/>
    <dgm:cxn modelId="{89E530BD-2422-45D5-B91E-37A90095AF52}" srcId="{17FD17EF-F589-47C2-B900-E40D706FBC60}" destId="{A36EC133-4DC8-487A-B528-C983C2BB417A}" srcOrd="0" destOrd="0" parTransId="{888D5CA4-EFE1-4E8A-9D55-18220B9B4384}" sibTransId="{615B6EEF-EC00-4765-96DE-F27AC868F7EB}"/>
    <dgm:cxn modelId="{2A9A9F93-B25A-457F-8FF5-73634B2BF38B}" type="presOf" srcId="{A36EC133-4DC8-487A-B528-C983C2BB417A}" destId="{C1A7583E-37A9-44F5-A62B-9D4EA01EE945}" srcOrd="1" destOrd="0" presId="urn:microsoft.com/office/officeart/2005/8/layout/vProcess5"/>
    <dgm:cxn modelId="{49DBF274-ED71-4FEB-82EF-414D7257480C}" type="presOf" srcId="{6CFCD26D-3FDF-45D6-BAA7-C014029FEA69}" destId="{E6FA9641-B989-459D-A2AA-6ADA5868452A}" srcOrd="1" destOrd="0" presId="urn:microsoft.com/office/officeart/2005/8/layout/vProcess5"/>
    <dgm:cxn modelId="{AEEC713B-B856-4A9A-A5CB-D720B79BD816}" type="presOf" srcId="{17FD17EF-F589-47C2-B900-E40D706FBC60}" destId="{DA64D329-9BFD-4C57-99C0-3B5EA0F778F6}" srcOrd="0" destOrd="0" presId="urn:microsoft.com/office/officeart/2005/8/layout/vProcess5"/>
    <dgm:cxn modelId="{B3E8D0A8-3245-4858-AE67-D746F37EE701}" type="presOf" srcId="{A36EC133-4DC8-487A-B528-C983C2BB417A}" destId="{3AE4C623-0200-4E25-8D6F-58B1327991A7}" srcOrd="0" destOrd="0" presId="urn:microsoft.com/office/officeart/2005/8/layout/vProcess5"/>
    <dgm:cxn modelId="{DC1E1E0E-B8E3-4C32-B7F3-8BB4AF6CE58B}" srcId="{17FD17EF-F589-47C2-B900-E40D706FBC60}" destId="{6CFCD26D-3FDF-45D6-BAA7-C014029FEA69}" srcOrd="3" destOrd="0" parTransId="{2D5B6336-8EC2-4AFD-ACE5-463290C64D5C}" sibTransId="{C5D50083-40EB-4342-AE5A-E49A6592A68B}"/>
    <dgm:cxn modelId="{6C079E4F-7213-4832-8564-4DC5020004F0}" type="presOf" srcId="{7C0A7224-5433-4577-BE6F-84890FF4B5F0}" destId="{E8519882-AA51-479D-B361-E29CB261CFF0}" srcOrd="1" destOrd="0" presId="urn:microsoft.com/office/officeart/2005/8/layout/vProcess5"/>
    <dgm:cxn modelId="{C70A1B2F-0447-4EB6-B05C-402D9A7E3D07}" type="presOf" srcId="{52EBAB1E-47CE-4B3A-A163-449BE8343489}" destId="{BB57F61C-55EF-4A64-BA12-695C522BF8CF}" srcOrd="1" destOrd="0" presId="urn:microsoft.com/office/officeart/2005/8/layout/vProcess5"/>
    <dgm:cxn modelId="{83A24388-3C46-4FDD-8B2A-D9AD29A410AD}" srcId="{17FD17EF-F589-47C2-B900-E40D706FBC60}" destId="{7C0A7224-5433-4577-BE6F-84890FF4B5F0}" srcOrd="2" destOrd="0" parTransId="{6FD710CD-3328-4D56-878A-F98294497383}" sibTransId="{41E79A5C-75DD-45FE-916C-ECAED83F06A6}"/>
    <dgm:cxn modelId="{AE00B03E-21BB-4C21-9AA6-DA9E9A4DA683}" type="presParOf" srcId="{DA64D329-9BFD-4C57-99C0-3B5EA0F778F6}" destId="{E1175ECE-357B-4F10-B6FC-C824F7B6F871}" srcOrd="0" destOrd="0" presId="urn:microsoft.com/office/officeart/2005/8/layout/vProcess5"/>
    <dgm:cxn modelId="{B546DE5B-726B-49FE-8488-9733219035A8}" type="presParOf" srcId="{DA64D329-9BFD-4C57-99C0-3B5EA0F778F6}" destId="{3AE4C623-0200-4E25-8D6F-58B1327991A7}" srcOrd="1" destOrd="0" presId="urn:microsoft.com/office/officeart/2005/8/layout/vProcess5"/>
    <dgm:cxn modelId="{7D929A63-ED87-4AAE-9299-6D21E52ACCBB}" type="presParOf" srcId="{DA64D329-9BFD-4C57-99C0-3B5EA0F778F6}" destId="{3356E679-16E8-4088-A8E5-33EBE4E6B1FE}" srcOrd="2" destOrd="0" presId="urn:microsoft.com/office/officeart/2005/8/layout/vProcess5"/>
    <dgm:cxn modelId="{99369B89-2024-4FBF-9BEA-2CBB72122163}" type="presParOf" srcId="{DA64D329-9BFD-4C57-99C0-3B5EA0F778F6}" destId="{BC614A7E-67CF-415A-8E8E-8368E1E0B327}" srcOrd="3" destOrd="0" presId="urn:microsoft.com/office/officeart/2005/8/layout/vProcess5"/>
    <dgm:cxn modelId="{29CEA431-8752-4615-8311-3C9AA55979D6}" type="presParOf" srcId="{DA64D329-9BFD-4C57-99C0-3B5EA0F778F6}" destId="{4D28935A-430D-45E7-A0A0-489C7D557189}" srcOrd="4" destOrd="0" presId="urn:microsoft.com/office/officeart/2005/8/layout/vProcess5"/>
    <dgm:cxn modelId="{73C1D8FF-7AA4-4AB5-8AC4-740FD6381ECE}" type="presParOf" srcId="{DA64D329-9BFD-4C57-99C0-3B5EA0F778F6}" destId="{2DA16921-2F6E-43EF-AFFA-78BB4EDC4328}" srcOrd="5" destOrd="0" presId="urn:microsoft.com/office/officeart/2005/8/layout/vProcess5"/>
    <dgm:cxn modelId="{6785C331-A320-4161-83AC-B4529FD34577}" type="presParOf" srcId="{DA64D329-9BFD-4C57-99C0-3B5EA0F778F6}" destId="{988FC30E-0DCC-459D-B3CB-B344A653C07F}" srcOrd="6" destOrd="0" presId="urn:microsoft.com/office/officeart/2005/8/layout/vProcess5"/>
    <dgm:cxn modelId="{AD2048F8-9BB0-4EFF-B9B9-88A1A843608E}" type="presParOf" srcId="{DA64D329-9BFD-4C57-99C0-3B5EA0F778F6}" destId="{E16CFA8B-C6D0-45B2-9277-3535EFF21B2E}" srcOrd="7" destOrd="0" presId="urn:microsoft.com/office/officeart/2005/8/layout/vProcess5"/>
    <dgm:cxn modelId="{C4371A65-6AAB-43BE-A4F5-7FFB42474F93}" type="presParOf" srcId="{DA64D329-9BFD-4C57-99C0-3B5EA0F778F6}" destId="{C1A7583E-37A9-44F5-A62B-9D4EA01EE945}" srcOrd="8" destOrd="0" presId="urn:microsoft.com/office/officeart/2005/8/layout/vProcess5"/>
    <dgm:cxn modelId="{145E0A3F-890A-4802-9504-D2B30EB42FBC}" type="presParOf" srcId="{DA64D329-9BFD-4C57-99C0-3B5EA0F778F6}" destId="{BB57F61C-55EF-4A64-BA12-695C522BF8CF}" srcOrd="9" destOrd="0" presId="urn:microsoft.com/office/officeart/2005/8/layout/vProcess5"/>
    <dgm:cxn modelId="{DBB9C5B3-B2DE-4E4D-B7E7-4DBF0DA45031}" type="presParOf" srcId="{DA64D329-9BFD-4C57-99C0-3B5EA0F778F6}" destId="{E8519882-AA51-479D-B361-E29CB261CFF0}" srcOrd="10" destOrd="0" presId="urn:microsoft.com/office/officeart/2005/8/layout/vProcess5"/>
    <dgm:cxn modelId="{3C3B362E-F06D-4D20-83D7-B1FAB734023E}" type="presParOf" srcId="{DA64D329-9BFD-4C57-99C0-3B5EA0F778F6}" destId="{E6FA9641-B989-459D-A2AA-6ADA5868452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FEB5B-69CE-43E7-A758-0130E3BD36C4}">
      <dsp:nvSpPr>
        <dsp:cNvPr id="0" name=""/>
        <dsp:cNvSpPr/>
      </dsp:nvSpPr>
      <dsp:spPr>
        <a:xfrm rot="5400000">
          <a:off x="-281887" y="283372"/>
          <a:ext cx="1879252" cy="131547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pc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ПЕРЕД НАЧАЛОМ РАБОТЫ НЕОБХОДИМО ПРОВЕРИТЬ</a:t>
          </a:r>
          <a:endParaRPr lang="ru-RU" sz="1000" b="1" kern="1200" spc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281887" y="283372"/>
        <a:ext cx="1879252" cy="1315476"/>
      </dsp:txXfrm>
    </dsp:sp>
    <dsp:sp modelId="{F0715533-94A1-4C39-A76E-18BC788087CB}">
      <dsp:nvSpPr>
        <dsp:cNvPr id="0" name=""/>
        <dsp:cNvSpPr/>
      </dsp:nvSpPr>
      <dsp:spPr>
        <a:xfrm rot="5400000">
          <a:off x="4475473" y="-3158511"/>
          <a:ext cx="1221514" cy="7541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техническое и санитарное состояние машин</a:t>
          </a:r>
          <a:endParaRPr lang="ru-RU" sz="11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исправность проводки, заземление</a:t>
          </a:r>
          <a:endParaRPr lang="ru-RU" sz="11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надёжность крепления машин</a:t>
          </a:r>
          <a:endParaRPr lang="ru-RU" sz="11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наличие предохранительных приспособлений</a:t>
          </a:r>
          <a:endParaRPr lang="ru-RU" sz="11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правильность сборки, мясорубки, мясорыхлителя, проверить работу на холостом ходу</a:t>
          </a:r>
          <a:endParaRPr lang="ru-RU" sz="11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475473" y="-3158511"/>
        <a:ext cx="1221514" cy="7541507"/>
      </dsp:txXfrm>
    </dsp:sp>
    <dsp:sp modelId="{C15EA659-C15B-4156-949C-30AB614E2707}">
      <dsp:nvSpPr>
        <dsp:cNvPr id="0" name=""/>
        <dsp:cNvSpPr/>
      </dsp:nvSpPr>
      <dsp:spPr>
        <a:xfrm rot="5400000">
          <a:off x="-281887" y="1971161"/>
          <a:ext cx="1879252" cy="131547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 РАБОТЕ НА МАШИНЕ</a:t>
          </a:r>
          <a:endParaRPr lang="ru-RU" sz="1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281887" y="1971161"/>
        <a:ext cx="1879252" cy="1315476"/>
      </dsp:txXfrm>
    </dsp:sp>
    <dsp:sp modelId="{DA3A8F3F-3D13-4200-BBF8-71A8BC0BFD03}">
      <dsp:nvSpPr>
        <dsp:cNvPr id="0" name=""/>
        <dsp:cNvSpPr/>
      </dsp:nvSpPr>
      <dsp:spPr>
        <a:xfrm rot="5400000">
          <a:off x="4475473" y="-1470722"/>
          <a:ext cx="1221514" cy="7541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загружать продукты только после пуска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 проталкивать продукты руками, при работе пользоваться только специальными толкателями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машины и механизмы использовать только по назначению;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недопускать</a:t>
          </a: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недогрузок и перегрузок, в случае неполадок сразу отключать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475473" y="-1470722"/>
        <a:ext cx="1221514" cy="7541507"/>
      </dsp:txXfrm>
    </dsp:sp>
    <dsp:sp modelId="{03F67450-5B3C-4D8A-BB49-6D38A497C7A0}">
      <dsp:nvSpPr>
        <dsp:cNvPr id="0" name=""/>
        <dsp:cNvSpPr/>
      </dsp:nvSpPr>
      <dsp:spPr>
        <a:xfrm rot="5400000">
          <a:off x="-281887" y="3658950"/>
          <a:ext cx="1879252" cy="131547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ОКОНЧАНИИ РАБОТЫ</a:t>
          </a:r>
          <a:endParaRPr lang="ru-RU" sz="1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281887" y="3658950"/>
        <a:ext cx="1879252" cy="1315476"/>
      </dsp:txXfrm>
    </dsp:sp>
    <dsp:sp modelId="{BE21925B-0DD7-44B8-A9E9-078D372D647F}">
      <dsp:nvSpPr>
        <dsp:cNvPr id="0" name=""/>
        <dsp:cNvSpPr/>
      </dsp:nvSpPr>
      <dsp:spPr>
        <a:xfrm rot="5400000">
          <a:off x="4475473" y="217066"/>
          <a:ext cx="1221514" cy="7541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выключить машину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после полной остановки частично разобрать, промыть, просушить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 необходимости заточить ножи и решетки мясорубки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смазать рабочие органы  машины </a:t>
          </a:r>
          <a:r>
            <a:rPr lang="ru-RU" sz="1200" b="1" kern="1200" spc="3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несолёным жиром.</a:t>
          </a:r>
          <a:endParaRPr lang="ru-RU" sz="12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4475473" y="217066"/>
        <a:ext cx="1221514" cy="75415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96F921-7AEB-4280-AF74-F5069C798F98}">
      <dsp:nvSpPr>
        <dsp:cNvPr id="0" name=""/>
        <dsp:cNvSpPr/>
      </dsp:nvSpPr>
      <dsp:spPr>
        <a:xfrm>
          <a:off x="4588509" y="36785"/>
          <a:ext cx="1301216" cy="1301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ДЕФРОСТАЦИЯ МОРОЖЕННОГО МЯСА</a:t>
          </a:r>
        </a:p>
      </dsp:txBody>
      <dsp:txXfrm>
        <a:off x="4588509" y="36785"/>
        <a:ext cx="1301216" cy="1301216"/>
      </dsp:txXfrm>
    </dsp:sp>
    <dsp:sp modelId="{CF038F9C-97F3-4D83-815E-FAD19FCE7F22}">
      <dsp:nvSpPr>
        <dsp:cNvPr id="0" name=""/>
        <dsp:cNvSpPr/>
      </dsp:nvSpPr>
      <dsp:spPr>
        <a:xfrm>
          <a:off x="1524113" y="-1275"/>
          <a:ext cx="4882997" cy="4882997"/>
        </a:xfrm>
        <a:prstGeom prst="circularArrow">
          <a:avLst>
            <a:gd name="adj1" fmla="val 5196"/>
            <a:gd name="adj2" fmla="val 335635"/>
            <a:gd name="adj3" fmla="val 21294375"/>
            <a:gd name="adj4" fmla="val 19765246"/>
            <a:gd name="adj5" fmla="val 606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1A91CD-A133-467C-A453-F89F749602C5}">
      <dsp:nvSpPr>
        <dsp:cNvPr id="0" name=""/>
        <dsp:cNvSpPr/>
      </dsp:nvSpPr>
      <dsp:spPr>
        <a:xfrm>
          <a:off x="5375578" y="2459136"/>
          <a:ext cx="1301216" cy="1301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ЗАЧИСТКА ПОВЕРХНОСТИ, СРЕЗАНИЕ КЛЕЙМА</a:t>
          </a:r>
        </a:p>
      </dsp:txBody>
      <dsp:txXfrm>
        <a:off x="5375578" y="2459136"/>
        <a:ext cx="1301216" cy="1301216"/>
      </dsp:txXfrm>
    </dsp:sp>
    <dsp:sp modelId="{8A5BAFAC-EF50-4133-8244-D2BE91132581}">
      <dsp:nvSpPr>
        <dsp:cNvPr id="0" name=""/>
        <dsp:cNvSpPr/>
      </dsp:nvSpPr>
      <dsp:spPr>
        <a:xfrm>
          <a:off x="1524113" y="-1275"/>
          <a:ext cx="4882997" cy="4882997"/>
        </a:xfrm>
        <a:prstGeom prst="circularArrow">
          <a:avLst>
            <a:gd name="adj1" fmla="val 5196"/>
            <a:gd name="adj2" fmla="val 335635"/>
            <a:gd name="adj3" fmla="val 4015872"/>
            <a:gd name="adj4" fmla="val 2252354"/>
            <a:gd name="adj5" fmla="val 606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41A846-AEDB-4B68-A3EC-4A1F44A808A1}">
      <dsp:nvSpPr>
        <dsp:cNvPr id="0" name=""/>
        <dsp:cNvSpPr/>
      </dsp:nvSpPr>
      <dsp:spPr>
        <a:xfrm>
          <a:off x="3315003" y="3956232"/>
          <a:ext cx="1301216" cy="1301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ОБМЫВАНИЕ, МЯСНОЙ ТУШИ</a:t>
          </a:r>
        </a:p>
      </dsp:txBody>
      <dsp:txXfrm>
        <a:off x="3315003" y="3956232"/>
        <a:ext cx="1301216" cy="1301216"/>
      </dsp:txXfrm>
    </dsp:sp>
    <dsp:sp modelId="{B2E1C2B7-62BB-495B-A164-F7E05F4B725D}">
      <dsp:nvSpPr>
        <dsp:cNvPr id="0" name=""/>
        <dsp:cNvSpPr/>
      </dsp:nvSpPr>
      <dsp:spPr>
        <a:xfrm>
          <a:off x="1524113" y="-1275"/>
          <a:ext cx="4882997" cy="4882997"/>
        </a:xfrm>
        <a:prstGeom prst="circularArrow">
          <a:avLst>
            <a:gd name="adj1" fmla="val 5196"/>
            <a:gd name="adj2" fmla="val 335635"/>
            <a:gd name="adj3" fmla="val 8212011"/>
            <a:gd name="adj4" fmla="val 6448493"/>
            <a:gd name="adj5" fmla="val 606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4DECCC-60A4-4459-95F8-B8DF3DC82827}">
      <dsp:nvSpPr>
        <dsp:cNvPr id="0" name=""/>
        <dsp:cNvSpPr/>
      </dsp:nvSpPr>
      <dsp:spPr>
        <a:xfrm>
          <a:off x="1254428" y="2459136"/>
          <a:ext cx="1301216" cy="1301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ОБСУШИВАНИЕ, ДЕЛЕНИЕ НА ОТРУБА</a:t>
          </a:r>
        </a:p>
      </dsp:txBody>
      <dsp:txXfrm>
        <a:off x="1254428" y="2459136"/>
        <a:ext cx="1301216" cy="1301216"/>
      </dsp:txXfrm>
    </dsp:sp>
    <dsp:sp modelId="{89EE3454-4158-4F87-8187-0F94E21FA3B2}">
      <dsp:nvSpPr>
        <dsp:cNvPr id="0" name=""/>
        <dsp:cNvSpPr/>
      </dsp:nvSpPr>
      <dsp:spPr>
        <a:xfrm>
          <a:off x="1524113" y="-1275"/>
          <a:ext cx="4882997" cy="4882997"/>
        </a:xfrm>
        <a:prstGeom prst="circularArrow">
          <a:avLst>
            <a:gd name="adj1" fmla="val 5196"/>
            <a:gd name="adj2" fmla="val 335635"/>
            <a:gd name="adj3" fmla="val 12299119"/>
            <a:gd name="adj4" fmla="val 10769990"/>
            <a:gd name="adj5" fmla="val 606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787152-8171-499F-A1F5-B3AE0E91BDAB}">
      <dsp:nvSpPr>
        <dsp:cNvPr id="0" name=""/>
        <dsp:cNvSpPr/>
      </dsp:nvSpPr>
      <dsp:spPr>
        <a:xfrm>
          <a:off x="2041498" y="36785"/>
          <a:ext cx="1301216" cy="1301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ЖИЛОВКА И ПРИГОТОВЛЕНИЕ П/Ф</a:t>
          </a:r>
        </a:p>
      </dsp:txBody>
      <dsp:txXfrm>
        <a:off x="2041498" y="36785"/>
        <a:ext cx="1301216" cy="1301216"/>
      </dsp:txXfrm>
    </dsp:sp>
    <dsp:sp modelId="{2700A21D-7775-4D7F-9D82-685B68C256C2}">
      <dsp:nvSpPr>
        <dsp:cNvPr id="0" name=""/>
        <dsp:cNvSpPr/>
      </dsp:nvSpPr>
      <dsp:spPr>
        <a:xfrm>
          <a:off x="1524113" y="-1275"/>
          <a:ext cx="4882997" cy="4882997"/>
        </a:xfrm>
        <a:prstGeom prst="circularArrow">
          <a:avLst>
            <a:gd name="adj1" fmla="val 5196"/>
            <a:gd name="adj2" fmla="val 335635"/>
            <a:gd name="adj3" fmla="val 16866857"/>
            <a:gd name="adj4" fmla="val 15197508"/>
            <a:gd name="adj5" fmla="val 606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D1503B-662D-403B-8E55-F522C4F4FB1C}">
      <dsp:nvSpPr>
        <dsp:cNvPr id="0" name=""/>
        <dsp:cNvSpPr/>
      </dsp:nvSpPr>
      <dsp:spPr>
        <a:xfrm>
          <a:off x="992871" y="3456"/>
          <a:ext cx="2625443" cy="157526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КРУПНОКУСКОВЫЕ ПОЛУФАБРИКАТЫ ИЗ ГОВЯДИНЫ</a:t>
          </a:r>
          <a:r>
            <a:rPr lang="ru-RU" sz="1500" kern="1200" dirty="0" smtClean="0"/>
            <a:t> – ТОЛСТЫЙ и ТОНКИЙ КРАЙ, ВЕРХНИЙ И ВНУТРЕННИЕ КУСКИ ЗАДНЕЙ ЧАСТИ;</a:t>
          </a:r>
          <a:endParaRPr lang="ru-RU" sz="1500" kern="1200" dirty="0"/>
        </a:p>
      </dsp:txBody>
      <dsp:txXfrm>
        <a:off x="992871" y="3456"/>
        <a:ext cx="2625443" cy="1575266"/>
      </dsp:txXfrm>
    </dsp:sp>
    <dsp:sp modelId="{5DFCA0EA-4A1E-4415-9DE5-D166913E9E2E}">
      <dsp:nvSpPr>
        <dsp:cNvPr id="0" name=""/>
        <dsp:cNvSpPr/>
      </dsp:nvSpPr>
      <dsp:spPr>
        <a:xfrm>
          <a:off x="3880860" y="3456"/>
          <a:ext cx="2625443" cy="157526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КРУПНОКУСКОВЫЕ ПОЛУФАБРИКАТЫ ИЗ СВИНИНЫ И БАРАНИНЫ</a:t>
          </a:r>
          <a:r>
            <a:rPr lang="ru-RU" sz="1500" kern="1200" dirty="0" smtClean="0"/>
            <a:t> – КОРЕЙКА, ОКОРОК, ЛОПАТОЧНАЯ ЧАСТЬ;</a:t>
          </a:r>
          <a:endParaRPr lang="ru-RU" sz="1500" kern="1200" dirty="0"/>
        </a:p>
      </dsp:txBody>
      <dsp:txXfrm>
        <a:off x="3880860" y="3456"/>
        <a:ext cx="2625443" cy="1575266"/>
      </dsp:txXfrm>
    </dsp:sp>
    <dsp:sp modelId="{FFFA24C1-AF99-44DA-B028-F9ADE7043E49}">
      <dsp:nvSpPr>
        <dsp:cNvPr id="0" name=""/>
        <dsp:cNvSpPr/>
      </dsp:nvSpPr>
      <dsp:spPr>
        <a:xfrm>
          <a:off x="992871" y="1841266"/>
          <a:ext cx="2625443" cy="157526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ПОРЦИОННЫЕ ПОЛУФАБРИКАТЫ ИЗ ГОВЯДИНЫ, СВИНИНЫ,</a:t>
          </a:r>
          <a:r>
            <a:rPr lang="ru-RU" sz="1500" kern="1200" dirty="0" smtClean="0"/>
            <a:t> </a:t>
          </a:r>
          <a:r>
            <a:rPr lang="ru-RU" sz="1500" b="1" kern="1200" dirty="0" smtClean="0"/>
            <a:t>БАРАНИНЫ </a:t>
          </a:r>
          <a:r>
            <a:rPr lang="ru-RU" sz="1500" kern="1200" dirty="0" smtClean="0"/>
            <a:t>– АНТРЕКОТ, БИФШТЕКС, ЭСКАЛОП;</a:t>
          </a:r>
          <a:endParaRPr lang="ru-RU" sz="1500" kern="1200" dirty="0"/>
        </a:p>
      </dsp:txBody>
      <dsp:txXfrm>
        <a:off x="992871" y="1841266"/>
        <a:ext cx="2625443" cy="1575266"/>
      </dsp:txXfrm>
    </dsp:sp>
    <dsp:sp modelId="{B5FCE689-FACC-42BA-85E3-28C8149FB088}">
      <dsp:nvSpPr>
        <dsp:cNvPr id="0" name=""/>
        <dsp:cNvSpPr/>
      </dsp:nvSpPr>
      <dsp:spPr>
        <a:xfrm>
          <a:off x="3880860" y="1841266"/>
          <a:ext cx="2625443" cy="157526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МЕЛКОКУСКОВЫЕ ПОЛУФАБРИКАТЫ ИЗ БАРАНИНЫ И СВИНИНЫ </a:t>
          </a:r>
          <a:r>
            <a:rPr lang="ru-RU" sz="1500" kern="1200" dirty="0" smtClean="0"/>
            <a:t>– ШАШЛЫК, РАГУ;</a:t>
          </a:r>
          <a:endParaRPr lang="ru-RU" sz="1500" kern="1200" dirty="0"/>
        </a:p>
      </dsp:txBody>
      <dsp:txXfrm>
        <a:off x="3880860" y="1841266"/>
        <a:ext cx="2625443" cy="1575266"/>
      </dsp:txXfrm>
    </dsp:sp>
    <dsp:sp modelId="{046993A5-CF1F-4153-901C-5559FE73F584}">
      <dsp:nvSpPr>
        <dsp:cNvPr id="0" name=""/>
        <dsp:cNvSpPr/>
      </dsp:nvSpPr>
      <dsp:spPr>
        <a:xfrm>
          <a:off x="992871" y="3679077"/>
          <a:ext cx="2625443" cy="157526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6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smtClean="0"/>
            <a:t>МЕЛКОКУСКОВЫЕ ПОЛУФАБРИКАТЫ ИЗ ГОВЯДИНЫ – </a:t>
          </a:r>
          <a:r>
            <a:rPr lang="ru-RU" sz="1500" kern="1200" smtClean="0"/>
            <a:t>БЕФСТРОГАНОВ, ПОДЖАРКА, АЗУ, ГУЛЯШ</a:t>
          </a:r>
          <a:endParaRPr lang="ru-RU" sz="1500" kern="1200"/>
        </a:p>
      </dsp:txBody>
      <dsp:txXfrm>
        <a:off x="992871" y="3679077"/>
        <a:ext cx="2625443" cy="1575266"/>
      </dsp:txXfrm>
    </dsp:sp>
    <dsp:sp modelId="{F0586F2D-E462-4903-B72C-C09BFDF90556}">
      <dsp:nvSpPr>
        <dsp:cNvPr id="0" name=""/>
        <dsp:cNvSpPr/>
      </dsp:nvSpPr>
      <dsp:spPr>
        <a:xfrm>
          <a:off x="3880860" y="3679077"/>
          <a:ext cx="2625443" cy="157526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smtClean="0"/>
            <a:t>ПОЛУФАБРИКАТЫ ИЗ РУБЛЕНОГО МЯСА  </a:t>
          </a:r>
          <a:r>
            <a:rPr lang="ru-RU" sz="1500" kern="1200" smtClean="0"/>
            <a:t>- БИФШТЕКС, КОТЛЕТЫ, ШНИЦЕЛЬ, ОВОЩИ ФАРШИРОВАННЫЕ МЯСОМ И РИСОМ;</a:t>
          </a:r>
          <a:endParaRPr lang="ru-RU" sz="1500" kern="1200"/>
        </a:p>
      </dsp:txBody>
      <dsp:txXfrm>
        <a:off x="3880860" y="3679077"/>
        <a:ext cx="2625443" cy="157526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E4C623-0200-4E25-8D6F-58B1327991A7}">
      <dsp:nvSpPr>
        <dsp:cNvPr id="0" name=""/>
        <dsp:cNvSpPr/>
      </dsp:nvSpPr>
      <dsp:spPr>
        <a:xfrm>
          <a:off x="0" y="0"/>
          <a:ext cx="6056947" cy="11152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00" dirty="0" smtClean="0">
              <a:solidFill>
                <a:schemeClr val="bg1"/>
              </a:solidFill>
            </a:rPr>
            <a:t>ПРОИЗВОДСТВО НАТУРАЛЬНЫХ, РУБЛЕНЫХ ИЗДЕЛИЙ ИЗ КОТЛЕТНОЙ МАССЫ</a:t>
          </a:r>
          <a:endParaRPr lang="ru-RU" sz="2000" b="1" kern="1200" spc="300" dirty="0">
            <a:solidFill>
              <a:schemeClr val="bg1"/>
            </a:solidFill>
          </a:endParaRPr>
        </a:p>
      </dsp:txBody>
      <dsp:txXfrm>
        <a:off x="0" y="0"/>
        <a:ext cx="4824634" cy="1115215"/>
      </dsp:txXfrm>
    </dsp:sp>
    <dsp:sp modelId="{3356E679-16E8-4088-A8E5-33EBE4E6B1FE}">
      <dsp:nvSpPr>
        <dsp:cNvPr id="0" name=""/>
        <dsp:cNvSpPr/>
      </dsp:nvSpPr>
      <dsp:spPr>
        <a:xfrm>
          <a:off x="507269" y="1317981"/>
          <a:ext cx="6056947" cy="11152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pc="300" dirty="0" smtClean="0">
              <a:solidFill>
                <a:schemeClr val="bg1"/>
              </a:solidFill>
            </a:rPr>
            <a:t>ИЗМЕЛЬЧЕНИЕ МЯСА И </a:t>
          </a:r>
          <a:r>
            <a:rPr lang="ru-RU" sz="2800" b="1" kern="1200" spc="300" dirty="0" smtClean="0">
              <a:solidFill>
                <a:schemeClr val="bg1"/>
              </a:solidFill>
            </a:rPr>
            <a:t>БЕЛОГО ХЛЕБА</a:t>
          </a:r>
          <a:endParaRPr lang="ru-RU" sz="2800" b="1" kern="1200" spc="300" dirty="0">
            <a:solidFill>
              <a:schemeClr val="bg1"/>
            </a:solidFill>
          </a:endParaRPr>
        </a:p>
      </dsp:txBody>
      <dsp:txXfrm>
        <a:off x="507269" y="1317981"/>
        <a:ext cx="4824787" cy="1115215"/>
      </dsp:txXfrm>
    </dsp:sp>
    <dsp:sp modelId="{BC614A7E-67CF-415A-8E8E-8368E1E0B327}">
      <dsp:nvSpPr>
        <dsp:cNvPr id="0" name=""/>
        <dsp:cNvSpPr/>
      </dsp:nvSpPr>
      <dsp:spPr>
        <a:xfrm>
          <a:off x="1006967" y="2635963"/>
          <a:ext cx="6056947" cy="11152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00" dirty="0" smtClean="0">
              <a:solidFill>
                <a:schemeClr val="bg1"/>
              </a:solidFill>
            </a:rPr>
            <a:t>СМЕШИВАНИЕ КОМПОНЕНТОВ, ДОЗИРОВАНИЕ ВОДЫ,ПЕРЕМЕШИВАНИЕ</a:t>
          </a:r>
          <a:endParaRPr lang="ru-RU" sz="2000" b="1" kern="1200" spc="300" dirty="0">
            <a:solidFill>
              <a:schemeClr val="bg1"/>
            </a:solidFill>
          </a:endParaRPr>
        </a:p>
      </dsp:txBody>
      <dsp:txXfrm>
        <a:off x="1006967" y="2635963"/>
        <a:ext cx="4832359" cy="1115215"/>
      </dsp:txXfrm>
    </dsp:sp>
    <dsp:sp modelId="{4D28935A-430D-45E7-A0A0-489C7D557189}">
      <dsp:nvSpPr>
        <dsp:cNvPr id="0" name=""/>
        <dsp:cNvSpPr/>
      </dsp:nvSpPr>
      <dsp:spPr>
        <a:xfrm>
          <a:off x="1514236" y="3953944"/>
          <a:ext cx="6056947" cy="11152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ФОРМОВАНИЕ ИЗДЕЛИЙ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1514236" y="3953944"/>
        <a:ext cx="4824787" cy="1115215"/>
      </dsp:txXfrm>
    </dsp:sp>
    <dsp:sp modelId="{2DA16921-2F6E-43EF-AFFA-78BB4EDC4328}">
      <dsp:nvSpPr>
        <dsp:cNvPr id="0" name=""/>
        <dsp:cNvSpPr/>
      </dsp:nvSpPr>
      <dsp:spPr>
        <a:xfrm>
          <a:off x="5332057" y="854153"/>
          <a:ext cx="724889" cy="72488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332057" y="854153"/>
        <a:ext cx="724889" cy="724889"/>
      </dsp:txXfrm>
    </dsp:sp>
    <dsp:sp modelId="{988FC30E-0DCC-459D-B3CB-B344A653C07F}">
      <dsp:nvSpPr>
        <dsp:cNvPr id="0" name=""/>
        <dsp:cNvSpPr/>
      </dsp:nvSpPr>
      <dsp:spPr>
        <a:xfrm>
          <a:off x="5839326" y="2172135"/>
          <a:ext cx="724889" cy="72488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839326" y="2172135"/>
        <a:ext cx="724889" cy="724889"/>
      </dsp:txXfrm>
    </dsp:sp>
    <dsp:sp modelId="{E16CFA8B-C6D0-45B2-9277-3535EFF21B2E}">
      <dsp:nvSpPr>
        <dsp:cNvPr id="0" name=""/>
        <dsp:cNvSpPr/>
      </dsp:nvSpPr>
      <dsp:spPr>
        <a:xfrm>
          <a:off x="6339024" y="3490116"/>
          <a:ext cx="724889" cy="72488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6339024" y="3490116"/>
        <a:ext cx="724889" cy="724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B6958-07A4-419E-989D-909A1FFD3F6E}" type="datetimeFigureOut">
              <a:rPr lang="ru-RU" smtClean="0"/>
              <a:t>18.11.2012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A9BBB-74E7-411D-87E7-6DA63AFE76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A9BBB-74E7-411D-87E7-6DA63AFE76BA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ОРГАНИЗАЦИЯ РАБОТЫ 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МЯСО-РЫБНОГО ЦЕХА НА ПРЕДПРИЯТИЯХ ОБЩЕСТВЕННОГО ПИТАНИЯ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МЯСО - РЫБНОГО ЦЕХА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1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ОБРАБОТКА МЯСА, ПТИЦЫ, РЫБЫ, НЕРЫБНОГО СЫРЬЯ  ПРЕДУСМАТРИВАЕТСЯ В ОДНОМ ПОМЕЩЕНИИ</a:t>
            </a:r>
          </a:p>
          <a:p>
            <a:r>
              <a:rPr lang="ru-RU" sz="31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УЧИТЫВАЯ СПЕЦИФИЧЕСКИЙ ЗАПАХ РЫБНЫХ ПРОДУКТОВ, НЕОБХОДИМО ОРГАНИЗОВАТЬ РАЗДЕЛЬНЫЕ ПОТОКИ ОБРАБОТКИ МЯСА И РЫБЫ</a:t>
            </a:r>
          </a:p>
          <a:p>
            <a:r>
              <a:rPr lang="ru-RU" sz="31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ВЫДЕЛЯЮТСЯ ОТДЕЛЬНО ИНСТРУМЕНТЫ, ТАРА, РАЗДЕЛОЧНЫЕ ДОСКИ, МАРКИРОВАННЫЕ ДЛЯ ОБРАБОТКИ РЫБЫ И МЯСА.</a:t>
            </a: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1705709"/>
            <a:ext cx="3384376" cy="1253808"/>
          </a:xfrm>
        </p:spPr>
        <p:txBody>
          <a:bodyPr/>
          <a:lstStyle/>
          <a:p>
            <a:r>
              <a:rPr lang="ru-RU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ПОЛУФАБРИКАТОВ</a:t>
            </a:r>
            <a:endParaRPr lang="ru-RU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П/Ф ГОВЯДИНЫ</a:t>
            </a:r>
          </a:p>
          <a:p>
            <a:pPr>
              <a:buFont typeface="Wingdings" pitchFamily="2" charset="2"/>
              <a:buChar char="Ø"/>
            </a:pPr>
            <a:r>
              <a:rPr lang="ru-RU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П/Ф СВИНИНЫ </a:t>
            </a:r>
          </a:p>
          <a:p>
            <a:pPr>
              <a:buFont typeface="Wingdings" pitchFamily="2" charset="2"/>
              <a:buChar char="Ø"/>
            </a:pPr>
            <a:r>
              <a:rPr lang="ru-RU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П/Ф БАРАНИНЫ</a:t>
            </a:r>
          </a:p>
          <a:p>
            <a:pPr>
              <a:buFont typeface="Wingdings" pitchFamily="2" charset="2"/>
              <a:buChar char="Ø"/>
            </a:pPr>
            <a:r>
              <a:rPr lang="ru-RU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П/Ф ПТИЦЫ</a:t>
            </a:r>
          </a:p>
          <a:p>
            <a:pPr>
              <a:buFont typeface="Wingdings" pitchFamily="2" charset="2"/>
              <a:buChar char="Ø"/>
            </a:pPr>
            <a:r>
              <a:rPr lang="ru-RU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П/Ф ДИЧИ</a:t>
            </a:r>
            <a:endParaRPr lang="ru-RU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Структура ПОП\Мясные заготовки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6101"/>
            <a:ext cx="4464496" cy="45456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7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ТЕХНИКИ БЕЗОПАСНОСТИ ПРИ РАБОТЕ В МЯСНОМ ЦЕХЕ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709120"/>
          </a:xfrm>
        </p:spPr>
        <p:txBody>
          <a:bodyPr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ПОЛЫ ДОЛЖНЫ БЫТЬ ЧИСТЫМИ И СУХИМИ</a:t>
            </a:r>
          </a:p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ПРОХОДЫ К ОБОРУДОВАНИЮ И РАБОЧИМ МЕСТАМ ДОЛЖНЫ БЫТЬ СВОБОДНЫМИ</a:t>
            </a:r>
          </a:p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ВЫСОТА РАБОЧИХ СТОЛОВ ДОЛЖНА СООТВЕТСТВОВАТЬ РОСТУ ПОВАРА</a:t>
            </a:r>
          </a:p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ОБУВЬ ДЛЯ РАБОТЫ ЧИСТАЯ СУХАЯ, ПЯТКА ОБЯЗАТЕЛЬНО ЗАКРЫТА</a:t>
            </a:r>
          </a:p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 РАБОТЕ С НОЖОМ НА ЛЕВОЙ РУКЕ ДОЛЖНА БЫТЬ КОЛЬЧУЖНАЯ ПЕРЧАТКА</a:t>
            </a:r>
          </a:p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РУКАВА КИТЕЛЯ ДОЛЖНЫ БЫТЬ ЗАСТЁГНУТЫ ИЛИ ПОДВЁРНУТЫ, ПРИ НЕОБХОДИМОСТИ ИМЕТЬ ПЕРЕДНИК</a:t>
            </a:r>
          </a:p>
          <a:p>
            <a:pPr lvl="0">
              <a:lnSpc>
                <a:spcPct val="120000"/>
              </a:lnSpc>
            </a:pPr>
            <a:r>
              <a:rPr lang="ru-RU" sz="6400" b="1" spc="3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 РАЗРУБЕ И ОБВАЛКЕ МЯСНЫХ ТУШ НА ПОВАРЕ ДОЛЖЕН БЫТЬ НАДЕТ КОЛЬЧУЖНЫЙ ФАРТУК, НА РУКИ – КОЛЬЧУЖНЫЕ ПЕРЧАТКИ, КОТОРЫЕ ПРЕДОХРАНЯЮТ ОТ ПОРЕЗОВ И ТРАВМ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010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БЕЗОПАСНОСТИ                                                                                             ПРИ ЭКСПЛУАТАЦИИ МАШИН И МЕХАНИЗМОВ МЯСНОГО ЦЕХА</a:t>
            </a:r>
            <a:r>
              <a:rPr lang="ru-RU" sz="2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600200"/>
          <a:ext cx="885698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700" b="1" dirty="0" smtClean="0"/>
              <a:t>ТЕХНОЛОГИЧЕСКИЙ ПРОЦЕСС ОБРАБОТКИ МЯСА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СКЛАДЫВАЕТСЯ ИЗ СЛЕДУЮЩИХ ОПЕРАЦИЙ</a:t>
            </a:r>
            <a:r>
              <a:rPr lang="ru-RU" sz="2200" b="1" dirty="0" smtClean="0"/>
              <a:t>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93122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spc="300" dirty="0" smtClean="0"/>
              <a:t>АССОРТИМЕНТ МЯСНЫХ ПОЛУФАБРИКАТОВ</a:t>
            </a:r>
            <a:r>
              <a:rPr lang="ru-RU" sz="2800" spc="300" dirty="0" smtClean="0"/>
              <a:t/>
            </a:r>
            <a:br>
              <a:rPr lang="ru-RU" sz="2800" spc="300" dirty="0" smtClean="0"/>
            </a:br>
            <a:endParaRPr lang="ru-RU" sz="2800" spc="3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99176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400" b="1" dirty="0" smtClean="0"/>
              <a:t>ЛИНИЯ ПРОИЗВОДСТВА ПОЛУФАБРИКАТОВ ИЗ РУБЛЕНОГО МЯСА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57118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l00.weburg.net/00/news/7/31270/original/489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513"/>
            <a:ext cx="8568952" cy="655272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135</TotalTime>
  <Words>383</Words>
  <Application>Microsoft Office PowerPoint</Application>
  <PresentationFormat>Экран (4:3)</PresentationFormat>
  <Paragraphs>56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ОРГАНИЗАЦИЯ РАБОТЫ  МЯСО-РЫБНОГО ЦЕХА НА ПРЕДПРИЯТИЯХ ОБЩЕСТВЕННОГО ПИТАНИЯ</vt:lpstr>
      <vt:lpstr> ОРГАНИЗАЦИЯ РАБОТЫ МЯСО - РЫБНОГО ЦЕХА </vt:lpstr>
      <vt:lpstr>ИЗГОТОВЛЕНИЕ ПОЛУФАБРИКАТОВ</vt:lpstr>
      <vt:lpstr>ПРАВИЛА ТЕХНИКИ БЕЗОПАСНОСТИ ПРИ РАБОТЕ В МЯСНОМ ЦЕХЕ </vt:lpstr>
      <vt:lpstr> ТЕХНИКА БЕЗОПАСНОСТИ                                                                                             ПРИ ЭКСПЛУАТАЦИИ МАШИН И МЕХАНИЗМОВ МЯСНОГО ЦЕХА </vt:lpstr>
      <vt:lpstr> ТЕХНОЛОГИЧЕСКИЙ ПРОЦЕСС ОБРАБОТКИ МЯСА СКЛАДЫВАЕТСЯ ИЗ СЛЕДУЮЩИХ ОПЕРАЦИЙ:   </vt:lpstr>
      <vt:lpstr> АССОРТИМЕНТ МЯСНЫХ ПОЛУФАБРИКАТОВ </vt:lpstr>
      <vt:lpstr> ЛИНИЯ ПРОИЗВОДСТВА ПОЛУФАБРИКАТОВ ИЗ РУБЛЕНОГО МЯСА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2012-11-01T16:25:25Z</dcterms:created>
  <dcterms:modified xsi:type="dcterms:W3CDTF">2012-11-18T15:30:08Z</dcterms:modified>
</cp:coreProperties>
</file>