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6" r:id="rId7"/>
    <p:sldId id="262" r:id="rId8"/>
    <p:sldId id="267" r:id="rId9"/>
    <p:sldId id="263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84ABFE-6BF9-4E78-B7CB-A6B0AC2B07E3}" type="doc">
      <dgm:prSet loTypeId="urn:microsoft.com/office/officeart/2005/8/layout/chevron1" loCatId="process" qsTypeId="urn:microsoft.com/office/officeart/2005/8/quickstyle/simple1" qsCatId="simple" csTypeId="urn:microsoft.com/office/officeart/2005/8/colors/colorful3" csCatId="colorful" phldr="1"/>
      <dgm:spPr/>
    </dgm:pt>
    <dgm:pt modelId="{8A85B986-A528-46B9-B5BA-19892F38AEFB}">
      <dgm:prSet phldrT="[Текст]" custT="1"/>
      <dgm:spPr/>
      <dgm:t>
        <a:bodyPr/>
        <a:lstStyle/>
        <a:p>
          <a:r>
            <a:rPr lang="ru-RU" sz="1100" b="1" spc="300" dirty="0" smtClean="0">
              <a:solidFill>
                <a:schemeClr val="bg1"/>
              </a:solidFill>
              <a:effectLst/>
            </a:rPr>
            <a:t>СКЛАД (ОВОЩНАЯ КАМЕРА)</a:t>
          </a:r>
          <a:endParaRPr lang="ru-RU" sz="1100" b="1" spc="300" dirty="0">
            <a:solidFill>
              <a:schemeClr val="bg1"/>
            </a:solidFill>
            <a:effectLst/>
          </a:endParaRPr>
        </a:p>
      </dgm:t>
    </dgm:pt>
    <dgm:pt modelId="{C30BA4A8-7DB4-47CE-8CC1-88B1887C97A1}" type="parTrans" cxnId="{8D5B60F5-A433-456B-BC50-C95C7BE621DE}">
      <dgm:prSet/>
      <dgm:spPr/>
      <dgm:t>
        <a:bodyPr/>
        <a:lstStyle/>
        <a:p>
          <a:endParaRPr lang="ru-RU"/>
        </a:p>
      </dgm:t>
    </dgm:pt>
    <dgm:pt modelId="{3C66A26E-F22B-4002-9D9C-9226639DB36C}" type="sibTrans" cxnId="{8D5B60F5-A433-456B-BC50-C95C7BE621DE}">
      <dgm:prSet/>
      <dgm:spPr/>
      <dgm:t>
        <a:bodyPr/>
        <a:lstStyle/>
        <a:p>
          <a:endParaRPr lang="ru-RU"/>
        </a:p>
      </dgm:t>
    </dgm:pt>
    <dgm:pt modelId="{A73A561F-F8CF-4089-BBE1-B291ACB479EB}">
      <dgm:prSet phldrT="[Текст]" custT="1"/>
      <dgm:spPr/>
      <dgm:t>
        <a:bodyPr/>
        <a:lstStyle/>
        <a:p>
          <a:r>
            <a:rPr lang="ru-RU" sz="1100" b="1" dirty="0" smtClean="0">
              <a:solidFill>
                <a:schemeClr val="bg1"/>
              </a:solidFill>
              <a:effectLst/>
            </a:rPr>
            <a:t>ОВОЩНОЙ ЦЕХ (ПРЕДВАРИТЕЛЬНАЯ ОБРАБОТКА </a:t>
          </a:r>
          <a:endParaRPr lang="ru-RU" sz="1100" b="1" dirty="0">
            <a:solidFill>
              <a:schemeClr val="bg1"/>
            </a:solidFill>
            <a:effectLst/>
          </a:endParaRPr>
        </a:p>
      </dgm:t>
    </dgm:pt>
    <dgm:pt modelId="{2D1C3D82-A9C5-47ED-90E3-1C638A8C8B5A}" type="parTrans" cxnId="{8B0568C6-534A-43F0-9950-DC5E53240716}">
      <dgm:prSet/>
      <dgm:spPr/>
      <dgm:t>
        <a:bodyPr/>
        <a:lstStyle/>
        <a:p>
          <a:endParaRPr lang="ru-RU"/>
        </a:p>
      </dgm:t>
    </dgm:pt>
    <dgm:pt modelId="{09D7AFD7-2B5A-4954-9AC3-EA30CA0CFE59}" type="sibTrans" cxnId="{8B0568C6-534A-43F0-9950-DC5E53240716}">
      <dgm:prSet/>
      <dgm:spPr/>
      <dgm:t>
        <a:bodyPr/>
        <a:lstStyle/>
        <a:p>
          <a:endParaRPr lang="ru-RU"/>
        </a:p>
      </dgm:t>
    </dgm:pt>
    <dgm:pt modelId="{735F4E45-D72E-424C-A3A4-40AC15E23E02}">
      <dgm:prSet phldrT="[Текст]" custT="1"/>
      <dgm:spPr/>
      <dgm:t>
        <a:bodyPr/>
        <a:lstStyle/>
        <a:p>
          <a:r>
            <a:rPr lang="ru-RU" sz="1100" b="1" spc="300" dirty="0" smtClean="0">
              <a:solidFill>
                <a:schemeClr val="bg1"/>
              </a:solidFill>
              <a:effectLst/>
            </a:rPr>
            <a:t>ГОРЯЧИЙ ЦЕХ (ЗАВЕРШАЮЩАЯ ОБРАБОТКА)</a:t>
          </a:r>
          <a:endParaRPr lang="ru-RU" sz="1100" b="1" spc="300" dirty="0">
            <a:solidFill>
              <a:schemeClr val="bg1"/>
            </a:solidFill>
            <a:effectLst/>
          </a:endParaRPr>
        </a:p>
      </dgm:t>
    </dgm:pt>
    <dgm:pt modelId="{6DA8959A-2F81-487D-B842-F50FC011A3F5}" type="parTrans" cxnId="{EC7CC280-4D4E-4FF7-A347-CB9E37F5447D}">
      <dgm:prSet/>
      <dgm:spPr/>
      <dgm:t>
        <a:bodyPr/>
        <a:lstStyle/>
        <a:p>
          <a:endParaRPr lang="ru-RU"/>
        </a:p>
      </dgm:t>
    </dgm:pt>
    <dgm:pt modelId="{F2971FDC-63C6-489B-9FDA-1D0C4EF8C7E1}" type="sibTrans" cxnId="{EC7CC280-4D4E-4FF7-A347-CB9E37F5447D}">
      <dgm:prSet/>
      <dgm:spPr/>
      <dgm:t>
        <a:bodyPr/>
        <a:lstStyle/>
        <a:p>
          <a:endParaRPr lang="ru-RU"/>
        </a:p>
      </dgm:t>
    </dgm:pt>
    <dgm:pt modelId="{39D7D5A4-8048-4778-9452-CD0D11D777B3}" type="pres">
      <dgm:prSet presAssocID="{7D84ABFE-6BF9-4E78-B7CB-A6B0AC2B07E3}" presName="Name0" presStyleCnt="0">
        <dgm:presLayoutVars>
          <dgm:dir/>
          <dgm:animLvl val="lvl"/>
          <dgm:resizeHandles val="exact"/>
        </dgm:presLayoutVars>
      </dgm:prSet>
      <dgm:spPr/>
    </dgm:pt>
    <dgm:pt modelId="{ED7A2F99-CCF1-43BD-A51B-88EC905BAD19}" type="pres">
      <dgm:prSet presAssocID="{8A85B986-A528-46B9-B5BA-19892F38AEFB}" presName="parTxOnly" presStyleLbl="node1" presStyleIdx="0" presStyleCnt="3" custScaleY="829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30775E-960F-4565-9982-1AAECE8D5F90}" type="pres">
      <dgm:prSet presAssocID="{3C66A26E-F22B-4002-9D9C-9226639DB36C}" presName="parTxOnlySpace" presStyleCnt="0"/>
      <dgm:spPr/>
    </dgm:pt>
    <dgm:pt modelId="{CF754EAB-F55A-4CBD-A433-9CE202146997}" type="pres">
      <dgm:prSet presAssocID="{A73A561F-F8CF-4089-BBE1-B291ACB479EB}" presName="parTxOnly" presStyleLbl="node1" presStyleIdx="1" presStyleCnt="3" custScaleY="829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ED25A-15A3-49AB-BC1F-50F7B8AC9058}" type="pres">
      <dgm:prSet presAssocID="{09D7AFD7-2B5A-4954-9AC3-EA30CA0CFE59}" presName="parTxOnlySpace" presStyleCnt="0"/>
      <dgm:spPr/>
    </dgm:pt>
    <dgm:pt modelId="{F4687488-98F4-4A64-ADFC-694CA0F880FE}" type="pres">
      <dgm:prSet presAssocID="{735F4E45-D72E-424C-A3A4-40AC15E23E02}" presName="parTxOnly" presStyleLbl="node1" presStyleIdx="2" presStyleCnt="3" custScaleY="829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5B60F5-A433-456B-BC50-C95C7BE621DE}" srcId="{7D84ABFE-6BF9-4E78-B7CB-A6B0AC2B07E3}" destId="{8A85B986-A528-46B9-B5BA-19892F38AEFB}" srcOrd="0" destOrd="0" parTransId="{C30BA4A8-7DB4-47CE-8CC1-88B1887C97A1}" sibTransId="{3C66A26E-F22B-4002-9D9C-9226639DB36C}"/>
    <dgm:cxn modelId="{8B0568C6-534A-43F0-9950-DC5E53240716}" srcId="{7D84ABFE-6BF9-4E78-B7CB-A6B0AC2B07E3}" destId="{A73A561F-F8CF-4089-BBE1-B291ACB479EB}" srcOrd="1" destOrd="0" parTransId="{2D1C3D82-A9C5-47ED-90E3-1C638A8C8B5A}" sibTransId="{09D7AFD7-2B5A-4954-9AC3-EA30CA0CFE59}"/>
    <dgm:cxn modelId="{244C4E5F-7DC9-4776-A745-91EE7B0840A9}" type="presOf" srcId="{A73A561F-F8CF-4089-BBE1-B291ACB479EB}" destId="{CF754EAB-F55A-4CBD-A433-9CE202146997}" srcOrd="0" destOrd="0" presId="urn:microsoft.com/office/officeart/2005/8/layout/chevron1"/>
    <dgm:cxn modelId="{EC7CC280-4D4E-4FF7-A347-CB9E37F5447D}" srcId="{7D84ABFE-6BF9-4E78-B7CB-A6B0AC2B07E3}" destId="{735F4E45-D72E-424C-A3A4-40AC15E23E02}" srcOrd="2" destOrd="0" parTransId="{6DA8959A-2F81-487D-B842-F50FC011A3F5}" sibTransId="{F2971FDC-63C6-489B-9FDA-1D0C4EF8C7E1}"/>
    <dgm:cxn modelId="{CBC5BEAE-892C-4B9D-A041-345F2C0DA4F1}" type="presOf" srcId="{7D84ABFE-6BF9-4E78-B7CB-A6B0AC2B07E3}" destId="{39D7D5A4-8048-4778-9452-CD0D11D777B3}" srcOrd="0" destOrd="0" presId="urn:microsoft.com/office/officeart/2005/8/layout/chevron1"/>
    <dgm:cxn modelId="{3F1D371D-8B5D-42C5-ADE9-3D3A604296AD}" type="presOf" srcId="{8A85B986-A528-46B9-B5BA-19892F38AEFB}" destId="{ED7A2F99-CCF1-43BD-A51B-88EC905BAD19}" srcOrd="0" destOrd="0" presId="urn:microsoft.com/office/officeart/2005/8/layout/chevron1"/>
    <dgm:cxn modelId="{CC1276FE-2A94-4D87-B25E-52ED365FE004}" type="presOf" srcId="{735F4E45-D72E-424C-A3A4-40AC15E23E02}" destId="{F4687488-98F4-4A64-ADFC-694CA0F880FE}" srcOrd="0" destOrd="0" presId="urn:microsoft.com/office/officeart/2005/8/layout/chevron1"/>
    <dgm:cxn modelId="{97CB4268-9898-4234-85C5-772B5C11FC8A}" type="presParOf" srcId="{39D7D5A4-8048-4778-9452-CD0D11D777B3}" destId="{ED7A2F99-CCF1-43BD-A51B-88EC905BAD19}" srcOrd="0" destOrd="0" presId="urn:microsoft.com/office/officeart/2005/8/layout/chevron1"/>
    <dgm:cxn modelId="{10C954CA-BCAA-4242-9A9A-34D6AC275A91}" type="presParOf" srcId="{39D7D5A4-8048-4778-9452-CD0D11D777B3}" destId="{7830775E-960F-4565-9982-1AAECE8D5F90}" srcOrd="1" destOrd="0" presId="urn:microsoft.com/office/officeart/2005/8/layout/chevron1"/>
    <dgm:cxn modelId="{3BCC9E9F-178A-4656-90FF-288B9161D187}" type="presParOf" srcId="{39D7D5A4-8048-4778-9452-CD0D11D777B3}" destId="{CF754EAB-F55A-4CBD-A433-9CE202146997}" srcOrd="2" destOrd="0" presId="urn:microsoft.com/office/officeart/2005/8/layout/chevron1"/>
    <dgm:cxn modelId="{D192D801-18E8-4964-BFE6-41BA19F084E4}" type="presParOf" srcId="{39D7D5A4-8048-4778-9452-CD0D11D777B3}" destId="{D1FED25A-15A3-49AB-BC1F-50F7B8AC9058}" srcOrd="3" destOrd="0" presId="urn:microsoft.com/office/officeart/2005/8/layout/chevron1"/>
    <dgm:cxn modelId="{93430B12-091E-42CD-9AE9-4BE53127D032}" type="presParOf" srcId="{39D7D5A4-8048-4778-9452-CD0D11D777B3}" destId="{F4687488-98F4-4A64-ADFC-694CA0F880FE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18A156-33E1-4935-8E42-53D1E83809BD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BC62E5A-75C1-48E5-8848-CF0AF236EB43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СОРТИРОВКА</a:t>
          </a:r>
          <a:endParaRPr lang="ru-RU" sz="1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E405F3-01C8-42F9-80DC-BA61A5F9830E}" type="parTrans" cxnId="{66EB5886-C546-4B7C-94B7-9E0C934F6219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25526FE4-1FA2-4E3A-8EF8-EF75C3D5AFD2}" type="sibTrans" cxnId="{66EB5886-C546-4B7C-94B7-9E0C934F6219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A767FF70-CD6F-4A65-91A9-931D741D49FB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МАШИННАЯ ОЧИСТКА</a:t>
          </a:r>
          <a:endParaRPr lang="ru-RU" sz="1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91791B5-83D0-4E0D-8749-4E79437C7A61}" type="parTrans" cxnId="{766B2403-AD6D-4705-88BF-ABD98BA6FF45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E1DDBF3F-8D06-4F99-BB7D-BA2070E38D8A}" type="sibTrans" cxnId="{766B2403-AD6D-4705-88BF-ABD98BA6FF45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12D64042-6266-40B9-80FA-73EAD89E236B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ДОЧИСТКА </a:t>
          </a:r>
          <a:endParaRPr lang="ru-RU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1BDD290-DDD0-4BDD-A064-07B71B82CFE3}" type="parTrans" cxnId="{F9400E7A-EF64-4F70-91E1-2A6828DC41B1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BAC32FB9-F7D1-4DB7-B165-660A2AFD9C0F}" type="sibTrans" cxnId="{F9400E7A-EF64-4F70-91E1-2A6828DC41B1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35A14994-97C1-464F-8433-B97AD9F391BF}">
      <dgm:prSet/>
      <dgm:spPr/>
      <dgm:t>
        <a:bodyPr/>
        <a:lstStyle/>
        <a:p>
          <a:r>
            <a:rPr lang="ru-RU" b="1" dirty="0" smtClean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ПРОМЫВАНИЕ</a:t>
          </a:r>
          <a:r>
            <a:rPr lang="ru-RU" dirty="0" smtClean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</a:t>
          </a:r>
          <a:br>
            <a:rPr lang="ru-RU" dirty="0" smtClean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endParaRPr lang="ru-RU" dirty="0">
            <a:solidFill>
              <a:schemeClr val="bg1"/>
            </a:solidFill>
          </a:endParaRPr>
        </a:p>
      </dgm:t>
    </dgm:pt>
    <dgm:pt modelId="{49B46E40-5775-4768-BA14-D41EC9645EC5}" type="parTrans" cxnId="{FA6AF901-796B-4265-B45C-C84685E8EBE0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EC337C40-F919-4FBD-BF94-D553417F425A}" type="sibTrans" cxnId="{FA6AF901-796B-4265-B45C-C84685E8EBE0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46F76B33-B419-4DE9-9F58-CAB8B3AC78A2}">
      <dgm:prSet/>
      <dgm:spPr/>
      <dgm:t>
        <a:bodyPr/>
        <a:lstStyle/>
        <a:p>
          <a:r>
            <a:rPr lang="ru-RU" b="1" dirty="0" smtClean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НАРЕЗКА</a:t>
          </a:r>
          <a:br>
            <a:rPr lang="ru-RU" b="1" dirty="0" smtClean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endParaRPr lang="ru-RU" b="1" dirty="0">
            <a:solidFill>
              <a:schemeClr val="bg1"/>
            </a:solidFill>
          </a:endParaRPr>
        </a:p>
      </dgm:t>
    </dgm:pt>
    <dgm:pt modelId="{D13BB5C8-CE51-4858-819A-7A0CB7621E53}" type="parTrans" cxnId="{2D996656-8EF5-4BBB-B919-0FB45E385B2A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2E31ED2B-05FE-4E18-9C8E-6015DE672B54}" type="sibTrans" cxnId="{2D996656-8EF5-4BBB-B919-0FB45E385B2A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A95853C1-CCF4-455D-BCAD-5C960B3809BF}" type="pres">
      <dgm:prSet presAssocID="{D218A156-33E1-4935-8E42-53D1E83809BD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641189-7A28-45C6-8821-7ACD13A285E2}" type="pres">
      <dgm:prSet presAssocID="{D218A156-33E1-4935-8E42-53D1E83809BD}" presName="arrow" presStyleLbl="bgShp" presStyleIdx="0" presStyleCnt="1"/>
      <dgm:spPr/>
    </dgm:pt>
    <dgm:pt modelId="{418FC663-9AEB-498B-95E4-F317FA2150F3}" type="pres">
      <dgm:prSet presAssocID="{D218A156-33E1-4935-8E42-53D1E83809BD}" presName="linearProcess" presStyleCnt="0"/>
      <dgm:spPr/>
    </dgm:pt>
    <dgm:pt modelId="{093E31BD-55D2-47FE-B26C-9D83C3BDE2DB}" type="pres">
      <dgm:prSet presAssocID="{DBC62E5A-75C1-48E5-8848-CF0AF236EB43}" presName="textNode" presStyleLbl="node1" presStyleIdx="0" presStyleCnt="5" custLinFactNeighborX="-36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06776D-2BD7-432C-B1BE-EDD0D3235B14}" type="pres">
      <dgm:prSet presAssocID="{25526FE4-1FA2-4E3A-8EF8-EF75C3D5AFD2}" presName="sibTrans" presStyleCnt="0"/>
      <dgm:spPr/>
    </dgm:pt>
    <dgm:pt modelId="{F7A7C693-927A-478A-B371-E0551ABE0F11}" type="pres">
      <dgm:prSet presAssocID="{A767FF70-CD6F-4A65-91A9-931D741D49FB}" presName="textNode" presStyleLbl="node1" presStyleIdx="1" presStyleCnt="5" custLinFactNeighborX="10150" custLinFactNeighborY="-8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955927-A131-40B6-9ED0-035C6DE16086}" type="pres">
      <dgm:prSet presAssocID="{E1DDBF3F-8D06-4F99-BB7D-BA2070E38D8A}" presName="sibTrans" presStyleCnt="0"/>
      <dgm:spPr/>
    </dgm:pt>
    <dgm:pt modelId="{B7FF1DA4-7C4F-436D-8352-C189D5C88845}" type="pres">
      <dgm:prSet presAssocID="{12D64042-6266-40B9-80FA-73EAD89E236B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C4E323-59FF-4765-9C1D-2723DF30AE05}" type="pres">
      <dgm:prSet presAssocID="{BAC32FB9-F7D1-4DB7-B165-660A2AFD9C0F}" presName="sibTrans" presStyleCnt="0"/>
      <dgm:spPr/>
    </dgm:pt>
    <dgm:pt modelId="{8AA8E430-478A-4A0A-84B0-7EC1CA35689C}" type="pres">
      <dgm:prSet presAssocID="{35A14994-97C1-464F-8433-B97AD9F391BF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7267B3-7BD3-45C3-A00C-9D75519172FB}" type="pres">
      <dgm:prSet presAssocID="{EC337C40-F919-4FBD-BF94-D553417F425A}" presName="sibTrans" presStyleCnt="0"/>
      <dgm:spPr/>
    </dgm:pt>
    <dgm:pt modelId="{C6A1B6FB-CB3B-4B58-A8BD-8EAA8678663A}" type="pres">
      <dgm:prSet presAssocID="{46F76B33-B419-4DE9-9F58-CAB8B3AC78A2}" presName="textNode" presStyleLbl="node1" presStyleIdx="4" presStyleCnt="5" custLinFactNeighborX="8517" custLinFactNeighborY="44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EB5886-C546-4B7C-94B7-9E0C934F6219}" srcId="{D218A156-33E1-4935-8E42-53D1E83809BD}" destId="{DBC62E5A-75C1-48E5-8848-CF0AF236EB43}" srcOrd="0" destOrd="0" parTransId="{58E405F3-01C8-42F9-80DC-BA61A5F9830E}" sibTransId="{25526FE4-1FA2-4E3A-8EF8-EF75C3D5AFD2}"/>
    <dgm:cxn modelId="{3A7EE415-ADE3-4D6D-BF5E-B0BC5BC333A7}" type="presOf" srcId="{35A14994-97C1-464F-8433-B97AD9F391BF}" destId="{8AA8E430-478A-4A0A-84B0-7EC1CA35689C}" srcOrd="0" destOrd="0" presId="urn:microsoft.com/office/officeart/2005/8/layout/hProcess9"/>
    <dgm:cxn modelId="{ECDA3278-F58B-4321-A97A-CDFE290C1EA7}" type="presOf" srcId="{46F76B33-B419-4DE9-9F58-CAB8B3AC78A2}" destId="{C6A1B6FB-CB3B-4B58-A8BD-8EAA8678663A}" srcOrd="0" destOrd="0" presId="urn:microsoft.com/office/officeart/2005/8/layout/hProcess9"/>
    <dgm:cxn modelId="{B4A38F92-5002-4A38-94E2-BE09935E3AD2}" type="presOf" srcId="{DBC62E5A-75C1-48E5-8848-CF0AF236EB43}" destId="{093E31BD-55D2-47FE-B26C-9D83C3BDE2DB}" srcOrd="0" destOrd="0" presId="urn:microsoft.com/office/officeart/2005/8/layout/hProcess9"/>
    <dgm:cxn modelId="{766B2403-AD6D-4705-88BF-ABD98BA6FF45}" srcId="{D218A156-33E1-4935-8E42-53D1E83809BD}" destId="{A767FF70-CD6F-4A65-91A9-931D741D49FB}" srcOrd="1" destOrd="0" parTransId="{391791B5-83D0-4E0D-8749-4E79437C7A61}" sibTransId="{E1DDBF3F-8D06-4F99-BB7D-BA2070E38D8A}"/>
    <dgm:cxn modelId="{F9400E7A-EF64-4F70-91E1-2A6828DC41B1}" srcId="{D218A156-33E1-4935-8E42-53D1E83809BD}" destId="{12D64042-6266-40B9-80FA-73EAD89E236B}" srcOrd="2" destOrd="0" parTransId="{01BDD290-DDD0-4BDD-A064-07B71B82CFE3}" sibTransId="{BAC32FB9-F7D1-4DB7-B165-660A2AFD9C0F}"/>
    <dgm:cxn modelId="{FA6AF901-796B-4265-B45C-C84685E8EBE0}" srcId="{D218A156-33E1-4935-8E42-53D1E83809BD}" destId="{35A14994-97C1-464F-8433-B97AD9F391BF}" srcOrd="3" destOrd="0" parTransId="{49B46E40-5775-4768-BA14-D41EC9645EC5}" sibTransId="{EC337C40-F919-4FBD-BF94-D553417F425A}"/>
    <dgm:cxn modelId="{F6811243-9AB9-4CCF-9778-3A63753EE6F3}" type="presOf" srcId="{12D64042-6266-40B9-80FA-73EAD89E236B}" destId="{B7FF1DA4-7C4F-436D-8352-C189D5C88845}" srcOrd="0" destOrd="0" presId="urn:microsoft.com/office/officeart/2005/8/layout/hProcess9"/>
    <dgm:cxn modelId="{6D90F0BA-01A2-410E-A8A6-7B745ADB699E}" type="presOf" srcId="{A767FF70-CD6F-4A65-91A9-931D741D49FB}" destId="{F7A7C693-927A-478A-B371-E0551ABE0F11}" srcOrd="0" destOrd="0" presId="urn:microsoft.com/office/officeart/2005/8/layout/hProcess9"/>
    <dgm:cxn modelId="{FBCAD96C-0718-4050-A6D0-EAF34DC4D5CF}" type="presOf" srcId="{D218A156-33E1-4935-8E42-53D1E83809BD}" destId="{A95853C1-CCF4-455D-BCAD-5C960B3809BF}" srcOrd="0" destOrd="0" presId="urn:microsoft.com/office/officeart/2005/8/layout/hProcess9"/>
    <dgm:cxn modelId="{2D996656-8EF5-4BBB-B919-0FB45E385B2A}" srcId="{D218A156-33E1-4935-8E42-53D1E83809BD}" destId="{46F76B33-B419-4DE9-9F58-CAB8B3AC78A2}" srcOrd="4" destOrd="0" parTransId="{D13BB5C8-CE51-4858-819A-7A0CB7621E53}" sibTransId="{2E31ED2B-05FE-4E18-9C8E-6015DE672B54}"/>
    <dgm:cxn modelId="{A6618439-04CB-4989-87E1-31077A83BB60}" type="presParOf" srcId="{A95853C1-CCF4-455D-BCAD-5C960B3809BF}" destId="{DF641189-7A28-45C6-8821-7ACD13A285E2}" srcOrd="0" destOrd="0" presId="urn:microsoft.com/office/officeart/2005/8/layout/hProcess9"/>
    <dgm:cxn modelId="{BA3D4378-4634-4B4A-8CFD-7D5CBCA6F4D8}" type="presParOf" srcId="{A95853C1-CCF4-455D-BCAD-5C960B3809BF}" destId="{418FC663-9AEB-498B-95E4-F317FA2150F3}" srcOrd="1" destOrd="0" presId="urn:microsoft.com/office/officeart/2005/8/layout/hProcess9"/>
    <dgm:cxn modelId="{1A57AC54-9B0C-4F2C-8E80-9B76A15DF3FA}" type="presParOf" srcId="{418FC663-9AEB-498B-95E4-F317FA2150F3}" destId="{093E31BD-55D2-47FE-B26C-9D83C3BDE2DB}" srcOrd="0" destOrd="0" presId="urn:microsoft.com/office/officeart/2005/8/layout/hProcess9"/>
    <dgm:cxn modelId="{5FBC261F-63A0-4D47-8F58-FC308600B53C}" type="presParOf" srcId="{418FC663-9AEB-498B-95E4-F317FA2150F3}" destId="{4806776D-2BD7-432C-B1BE-EDD0D3235B14}" srcOrd="1" destOrd="0" presId="urn:microsoft.com/office/officeart/2005/8/layout/hProcess9"/>
    <dgm:cxn modelId="{C39DD910-E9FD-4555-9D1E-1ACEDA273DD9}" type="presParOf" srcId="{418FC663-9AEB-498B-95E4-F317FA2150F3}" destId="{F7A7C693-927A-478A-B371-E0551ABE0F11}" srcOrd="2" destOrd="0" presId="urn:microsoft.com/office/officeart/2005/8/layout/hProcess9"/>
    <dgm:cxn modelId="{2EA7CCE7-158F-4036-B3F1-AAABE2859AE7}" type="presParOf" srcId="{418FC663-9AEB-498B-95E4-F317FA2150F3}" destId="{42955927-A131-40B6-9ED0-035C6DE16086}" srcOrd="3" destOrd="0" presId="urn:microsoft.com/office/officeart/2005/8/layout/hProcess9"/>
    <dgm:cxn modelId="{34ABB200-242E-4EC3-B8E8-BE2B4F9B34FD}" type="presParOf" srcId="{418FC663-9AEB-498B-95E4-F317FA2150F3}" destId="{B7FF1DA4-7C4F-436D-8352-C189D5C88845}" srcOrd="4" destOrd="0" presId="urn:microsoft.com/office/officeart/2005/8/layout/hProcess9"/>
    <dgm:cxn modelId="{2B50A955-0240-4F1F-8A6A-86259EF943F1}" type="presParOf" srcId="{418FC663-9AEB-498B-95E4-F317FA2150F3}" destId="{58C4E323-59FF-4765-9C1D-2723DF30AE05}" srcOrd="5" destOrd="0" presId="urn:microsoft.com/office/officeart/2005/8/layout/hProcess9"/>
    <dgm:cxn modelId="{ECB78153-1E1D-4180-A95C-5F11E1949D40}" type="presParOf" srcId="{418FC663-9AEB-498B-95E4-F317FA2150F3}" destId="{8AA8E430-478A-4A0A-84B0-7EC1CA35689C}" srcOrd="6" destOrd="0" presId="urn:microsoft.com/office/officeart/2005/8/layout/hProcess9"/>
    <dgm:cxn modelId="{88177859-FC29-4D54-A930-990B2221A26C}" type="presParOf" srcId="{418FC663-9AEB-498B-95E4-F317FA2150F3}" destId="{2A7267B3-7BD3-45C3-A00C-9D75519172FB}" srcOrd="7" destOrd="0" presId="urn:microsoft.com/office/officeart/2005/8/layout/hProcess9"/>
    <dgm:cxn modelId="{83750A12-BD95-48DD-B9C6-57D07FE0E1A5}" type="presParOf" srcId="{418FC663-9AEB-498B-95E4-F317FA2150F3}" destId="{C6A1B6FB-CB3B-4B58-A8BD-8EAA8678663A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CB4AB9-D7AA-4055-8764-E86FB9D606AE}" type="doc">
      <dgm:prSet loTypeId="urn:microsoft.com/office/officeart/2005/8/layout/hProcess9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88E4B76-4A7D-4208-86BE-009E68C55CA6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ПЕРЕБИРАЮТ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EE7563D-6323-4ECE-ABED-BBDDCBDFA8D6}" type="parTrans" cxnId="{F04634E7-D222-4E4C-A8D1-173805F899A2}">
      <dgm:prSet/>
      <dgm:spPr/>
      <dgm:t>
        <a:bodyPr/>
        <a:lstStyle/>
        <a:p>
          <a:endParaRPr lang="ru-RU"/>
        </a:p>
      </dgm:t>
    </dgm:pt>
    <dgm:pt modelId="{88216686-EA74-4D5D-BF04-8E4CD4CAA21A}" type="sibTrans" cxnId="{F04634E7-D222-4E4C-A8D1-173805F899A2}">
      <dgm:prSet/>
      <dgm:spPr/>
      <dgm:t>
        <a:bodyPr/>
        <a:lstStyle/>
        <a:p>
          <a:endParaRPr lang="ru-RU"/>
        </a:p>
      </dgm:t>
    </dgm:pt>
    <dgm:pt modelId="{9AF177D5-26BF-44D7-B6E6-D223FDDB4D58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ОЧИЩАЮТ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29DAC9C-68AC-4558-98EA-170537655155}" type="parTrans" cxnId="{BA7998C7-7F18-4393-94F9-653D02FB6066}">
      <dgm:prSet/>
      <dgm:spPr/>
      <dgm:t>
        <a:bodyPr/>
        <a:lstStyle/>
        <a:p>
          <a:endParaRPr lang="ru-RU"/>
        </a:p>
      </dgm:t>
    </dgm:pt>
    <dgm:pt modelId="{1F9283D2-4164-408A-A1F5-6F33FA1585EE}" type="sibTrans" cxnId="{BA7998C7-7F18-4393-94F9-653D02FB6066}">
      <dgm:prSet/>
      <dgm:spPr/>
      <dgm:t>
        <a:bodyPr/>
        <a:lstStyle/>
        <a:p>
          <a:endParaRPr lang="ru-RU"/>
        </a:p>
      </dgm:t>
    </dgm:pt>
    <dgm:pt modelId="{BBB4ABCC-467B-4214-9C4B-C1561AA9C69A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ПРОМЫВАЮТ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8118A3E-591F-4C19-A44A-AA9963D6B761}" type="parTrans" cxnId="{E50FC195-7EC2-4AF9-93F6-4A48DEDF0C4D}">
      <dgm:prSet/>
      <dgm:spPr/>
      <dgm:t>
        <a:bodyPr/>
        <a:lstStyle/>
        <a:p>
          <a:endParaRPr lang="ru-RU"/>
        </a:p>
      </dgm:t>
    </dgm:pt>
    <dgm:pt modelId="{2D7A050B-2CB1-46D8-B8D5-8A9F2896659A}" type="sibTrans" cxnId="{E50FC195-7EC2-4AF9-93F6-4A48DEDF0C4D}">
      <dgm:prSet/>
      <dgm:spPr/>
      <dgm:t>
        <a:bodyPr/>
        <a:lstStyle/>
        <a:p>
          <a:endParaRPr lang="ru-RU"/>
        </a:p>
      </dgm:t>
    </dgm:pt>
    <dgm:pt modelId="{6967E68D-D33D-4A43-99E7-EEF19081781A}">
      <dgm:prSet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НАРЕЗАЮТ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40F7BC8-91B8-4C26-ACF4-07BFC70B77F6}" type="parTrans" cxnId="{0E20FB61-9A98-43A1-B745-51C0C89B572A}">
      <dgm:prSet/>
      <dgm:spPr/>
      <dgm:t>
        <a:bodyPr/>
        <a:lstStyle/>
        <a:p>
          <a:endParaRPr lang="ru-RU"/>
        </a:p>
      </dgm:t>
    </dgm:pt>
    <dgm:pt modelId="{48AC9489-74F9-4840-A326-06D540A1A836}" type="sibTrans" cxnId="{0E20FB61-9A98-43A1-B745-51C0C89B572A}">
      <dgm:prSet/>
      <dgm:spPr/>
      <dgm:t>
        <a:bodyPr/>
        <a:lstStyle/>
        <a:p>
          <a:endParaRPr lang="ru-RU"/>
        </a:p>
      </dgm:t>
    </dgm:pt>
    <dgm:pt modelId="{36B01A1D-2B18-4C23-9E93-00C7B6FC3FAE}" type="pres">
      <dgm:prSet presAssocID="{56CB4AB9-D7AA-4055-8764-E86FB9D606A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9A36F3-B069-4095-AD36-54D9E90F72B2}" type="pres">
      <dgm:prSet presAssocID="{56CB4AB9-D7AA-4055-8764-E86FB9D606AE}" presName="arrow" presStyleLbl="bgShp" presStyleIdx="0" presStyleCnt="1"/>
      <dgm:spPr/>
    </dgm:pt>
    <dgm:pt modelId="{0F0284C2-1182-44E1-86B2-3445AB305991}" type="pres">
      <dgm:prSet presAssocID="{56CB4AB9-D7AA-4055-8764-E86FB9D606AE}" presName="linearProcess" presStyleCnt="0"/>
      <dgm:spPr/>
    </dgm:pt>
    <dgm:pt modelId="{12539641-7A19-45C7-9702-962FDEB2C30E}" type="pres">
      <dgm:prSet presAssocID="{288E4B76-4A7D-4208-86BE-009E68C55CA6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33054-A43E-477E-9081-ADACC40E5AAB}" type="pres">
      <dgm:prSet presAssocID="{88216686-EA74-4D5D-BF04-8E4CD4CAA21A}" presName="sibTrans" presStyleCnt="0"/>
      <dgm:spPr/>
    </dgm:pt>
    <dgm:pt modelId="{94C75AE2-4905-4241-A68A-68FD81E0D604}" type="pres">
      <dgm:prSet presAssocID="{9AF177D5-26BF-44D7-B6E6-D223FDDB4D58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66BB21-E9C1-4B0E-97B2-6D7C4315642D}" type="pres">
      <dgm:prSet presAssocID="{1F9283D2-4164-408A-A1F5-6F33FA1585EE}" presName="sibTrans" presStyleCnt="0"/>
      <dgm:spPr/>
    </dgm:pt>
    <dgm:pt modelId="{5F4501E7-75AF-481B-8245-5DDF0D16E7A6}" type="pres">
      <dgm:prSet presAssocID="{BBB4ABCC-467B-4214-9C4B-C1561AA9C69A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59D47A-9AA3-49CA-A546-32B72259A20E}" type="pres">
      <dgm:prSet presAssocID="{2D7A050B-2CB1-46D8-B8D5-8A9F2896659A}" presName="sibTrans" presStyleCnt="0"/>
      <dgm:spPr/>
    </dgm:pt>
    <dgm:pt modelId="{B16064BF-8C4A-43B9-B068-D3B30B1BF50A}" type="pres">
      <dgm:prSet presAssocID="{6967E68D-D33D-4A43-99E7-EEF19081781A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DE796A-5407-400C-9FAC-2BD55100AB26}" type="presOf" srcId="{6967E68D-D33D-4A43-99E7-EEF19081781A}" destId="{B16064BF-8C4A-43B9-B068-D3B30B1BF50A}" srcOrd="0" destOrd="0" presId="urn:microsoft.com/office/officeart/2005/8/layout/hProcess9"/>
    <dgm:cxn modelId="{BA7998C7-7F18-4393-94F9-653D02FB6066}" srcId="{56CB4AB9-D7AA-4055-8764-E86FB9D606AE}" destId="{9AF177D5-26BF-44D7-B6E6-D223FDDB4D58}" srcOrd="1" destOrd="0" parTransId="{929DAC9C-68AC-4558-98EA-170537655155}" sibTransId="{1F9283D2-4164-408A-A1F5-6F33FA1585EE}"/>
    <dgm:cxn modelId="{E50FC195-7EC2-4AF9-93F6-4A48DEDF0C4D}" srcId="{56CB4AB9-D7AA-4055-8764-E86FB9D606AE}" destId="{BBB4ABCC-467B-4214-9C4B-C1561AA9C69A}" srcOrd="2" destOrd="0" parTransId="{38118A3E-591F-4C19-A44A-AA9963D6B761}" sibTransId="{2D7A050B-2CB1-46D8-B8D5-8A9F2896659A}"/>
    <dgm:cxn modelId="{F9DDD673-6E24-4DA4-80EA-E552B7934927}" type="presOf" srcId="{288E4B76-4A7D-4208-86BE-009E68C55CA6}" destId="{12539641-7A19-45C7-9702-962FDEB2C30E}" srcOrd="0" destOrd="0" presId="urn:microsoft.com/office/officeart/2005/8/layout/hProcess9"/>
    <dgm:cxn modelId="{B33695FF-4A66-4314-B958-6627395EDF4E}" type="presOf" srcId="{9AF177D5-26BF-44D7-B6E6-D223FDDB4D58}" destId="{94C75AE2-4905-4241-A68A-68FD81E0D604}" srcOrd="0" destOrd="0" presId="urn:microsoft.com/office/officeart/2005/8/layout/hProcess9"/>
    <dgm:cxn modelId="{542EDA9D-865D-42C5-89AA-E16548EAA9EB}" type="presOf" srcId="{BBB4ABCC-467B-4214-9C4B-C1561AA9C69A}" destId="{5F4501E7-75AF-481B-8245-5DDF0D16E7A6}" srcOrd="0" destOrd="0" presId="urn:microsoft.com/office/officeart/2005/8/layout/hProcess9"/>
    <dgm:cxn modelId="{0E20FB61-9A98-43A1-B745-51C0C89B572A}" srcId="{56CB4AB9-D7AA-4055-8764-E86FB9D606AE}" destId="{6967E68D-D33D-4A43-99E7-EEF19081781A}" srcOrd="3" destOrd="0" parTransId="{140F7BC8-91B8-4C26-ACF4-07BFC70B77F6}" sibTransId="{48AC9489-74F9-4840-A326-06D540A1A836}"/>
    <dgm:cxn modelId="{F04634E7-D222-4E4C-A8D1-173805F899A2}" srcId="{56CB4AB9-D7AA-4055-8764-E86FB9D606AE}" destId="{288E4B76-4A7D-4208-86BE-009E68C55CA6}" srcOrd="0" destOrd="0" parTransId="{9EE7563D-6323-4ECE-ABED-BBDDCBDFA8D6}" sibTransId="{88216686-EA74-4D5D-BF04-8E4CD4CAA21A}"/>
    <dgm:cxn modelId="{9603F065-802A-4F22-BCBD-7272A692E9D7}" type="presOf" srcId="{56CB4AB9-D7AA-4055-8764-E86FB9D606AE}" destId="{36B01A1D-2B18-4C23-9E93-00C7B6FC3FAE}" srcOrd="0" destOrd="0" presId="urn:microsoft.com/office/officeart/2005/8/layout/hProcess9"/>
    <dgm:cxn modelId="{9CE33795-43FF-42C1-9712-18C67E2D090A}" type="presParOf" srcId="{36B01A1D-2B18-4C23-9E93-00C7B6FC3FAE}" destId="{B69A36F3-B069-4095-AD36-54D9E90F72B2}" srcOrd="0" destOrd="0" presId="urn:microsoft.com/office/officeart/2005/8/layout/hProcess9"/>
    <dgm:cxn modelId="{21EF3989-EFF0-4532-B4B6-64717A3CC617}" type="presParOf" srcId="{36B01A1D-2B18-4C23-9E93-00C7B6FC3FAE}" destId="{0F0284C2-1182-44E1-86B2-3445AB305991}" srcOrd="1" destOrd="0" presId="urn:microsoft.com/office/officeart/2005/8/layout/hProcess9"/>
    <dgm:cxn modelId="{3A015346-7802-4D3C-B9C6-9D88E65F0F23}" type="presParOf" srcId="{0F0284C2-1182-44E1-86B2-3445AB305991}" destId="{12539641-7A19-45C7-9702-962FDEB2C30E}" srcOrd="0" destOrd="0" presId="urn:microsoft.com/office/officeart/2005/8/layout/hProcess9"/>
    <dgm:cxn modelId="{BB9EFDF3-8D69-441E-B1C2-DC2A4A282D4F}" type="presParOf" srcId="{0F0284C2-1182-44E1-86B2-3445AB305991}" destId="{7A433054-A43E-477E-9081-ADACC40E5AAB}" srcOrd="1" destOrd="0" presId="urn:microsoft.com/office/officeart/2005/8/layout/hProcess9"/>
    <dgm:cxn modelId="{CB56E329-7BA8-4D07-AD41-E1855212F792}" type="presParOf" srcId="{0F0284C2-1182-44E1-86B2-3445AB305991}" destId="{94C75AE2-4905-4241-A68A-68FD81E0D604}" srcOrd="2" destOrd="0" presId="urn:microsoft.com/office/officeart/2005/8/layout/hProcess9"/>
    <dgm:cxn modelId="{62195688-CD9A-4D9D-BB3A-F2F428425A48}" type="presParOf" srcId="{0F0284C2-1182-44E1-86B2-3445AB305991}" destId="{E266BB21-E9C1-4B0E-97B2-6D7C4315642D}" srcOrd="3" destOrd="0" presId="urn:microsoft.com/office/officeart/2005/8/layout/hProcess9"/>
    <dgm:cxn modelId="{15F4DF65-EB4E-4C31-813B-5398862E44F9}" type="presParOf" srcId="{0F0284C2-1182-44E1-86B2-3445AB305991}" destId="{5F4501E7-75AF-481B-8245-5DDF0D16E7A6}" srcOrd="4" destOrd="0" presId="urn:microsoft.com/office/officeart/2005/8/layout/hProcess9"/>
    <dgm:cxn modelId="{AEA2032E-3F5D-4BA3-AF01-C7455F15979C}" type="presParOf" srcId="{0F0284C2-1182-44E1-86B2-3445AB305991}" destId="{0759D47A-9AA3-49CA-A546-32B72259A20E}" srcOrd="5" destOrd="0" presId="urn:microsoft.com/office/officeart/2005/8/layout/hProcess9"/>
    <dgm:cxn modelId="{4A0FC4C2-F961-4802-AFEE-831BA9A9C0F4}" type="presParOf" srcId="{0F0284C2-1182-44E1-86B2-3445AB305991}" destId="{B16064BF-8C4A-43B9-B068-D3B30B1BF50A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9595F00-F803-4D35-B96D-004A90F3E251}" type="doc">
      <dgm:prSet loTypeId="urn:microsoft.com/office/officeart/2005/8/layout/hProcess9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F5FF7ED-8648-45D2-B1EE-F3DD1F77137A}">
      <dgm:prSet phldrT="[Текст]"/>
      <dgm:spPr/>
      <dgm:t>
        <a:bodyPr/>
        <a:lstStyle/>
        <a:p>
          <a:r>
            <a:rPr lang="ru-RU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ОЧИЩАЮТ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4F31BA1-4CED-4DBD-B6B7-7DA5EDCC7A42}" type="parTrans" cxnId="{7281A364-8F78-48AC-A22E-EB9740BE2111}">
      <dgm:prSet/>
      <dgm:spPr/>
      <dgm:t>
        <a:bodyPr/>
        <a:lstStyle/>
        <a:p>
          <a:endParaRPr lang="ru-RU"/>
        </a:p>
      </dgm:t>
    </dgm:pt>
    <dgm:pt modelId="{7B499B23-146B-4604-9CF9-16D3D7EBFAE2}" type="sibTrans" cxnId="{7281A364-8F78-48AC-A22E-EB9740BE2111}">
      <dgm:prSet/>
      <dgm:spPr/>
      <dgm:t>
        <a:bodyPr/>
        <a:lstStyle/>
        <a:p>
          <a:endParaRPr lang="ru-RU"/>
        </a:p>
      </dgm:t>
    </dgm:pt>
    <dgm:pt modelId="{33D2DFC1-6884-423F-8B52-968C5BFF23E5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ПРОМЫВАЮТ</a:t>
          </a:r>
          <a:r>
            <a:rPr lang="ru-RU" dirty="0" smtClean="0"/>
            <a:t> </a:t>
          </a:r>
          <a:endParaRPr lang="ru-RU" dirty="0"/>
        </a:p>
      </dgm:t>
    </dgm:pt>
    <dgm:pt modelId="{39E307E6-34EE-446A-B09D-C65A80F8A8E1}" type="parTrans" cxnId="{80BCAFAE-1479-4D14-9FB7-748C9AA8B2A1}">
      <dgm:prSet/>
      <dgm:spPr/>
      <dgm:t>
        <a:bodyPr/>
        <a:lstStyle/>
        <a:p>
          <a:endParaRPr lang="ru-RU"/>
        </a:p>
      </dgm:t>
    </dgm:pt>
    <dgm:pt modelId="{22D5827A-E154-461B-A12F-72F6E66619F0}" type="sibTrans" cxnId="{80BCAFAE-1479-4D14-9FB7-748C9AA8B2A1}">
      <dgm:prSet/>
      <dgm:spPr/>
      <dgm:t>
        <a:bodyPr/>
        <a:lstStyle/>
        <a:p>
          <a:endParaRPr lang="ru-RU"/>
        </a:p>
      </dgm:t>
    </dgm:pt>
    <dgm:pt modelId="{50F22F22-CEB8-4D24-84D0-C28D6106ABC4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НАРЕЗАЮТ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478D93C-7B0E-4645-AEBC-618E071642AB}" type="parTrans" cxnId="{281BFA94-6817-4A26-907A-B78C0615B1C6}">
      <dgm:prSet/>
      <dgm:spPr/>
      <dgm:t>
        <a:bodyPr/>
        <a:lstStyle/>
        <a:p>
          <a:endParaRPr lang="ru-RU"/>
        </a:p>
      </dgm:t>
    </dgm:pt>
    <dgm:pt modelId="{96D59FBB-E1C4-4C6A-AC39-E7FE5603FCA0}" type="sibTrans" cxnId="{281BFA94-6817-4A26-907A-B78C0615B1C6}">
      <dgm:prSet/>
      <dgm:spPr/>
      <dgm:t>
        <a:bodyPr/>
        <a:lstStyle/>
        <a:p>
          <a:endParaRPr lang="ru-RU"/>
        </a:p>
      </dgm:t>
    </dgm:pt>
    <dgm:pt modelId="{A43AAAED-C210-43C9-A291-01442D52D682}" type="pres">
      <dgm:prSet presAssocID="{89595F00-F803-4D35-B96D-004A90F3E25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27BBE0-8F77-49D8-A3E7-DF6DBA9EAE59}" type="pres">
      <dgm:prSet presAssocID="{89595F00-F803-4D35-B96D-004A90F3E251}" presName="arrow" presStyleLbl="bgShp" presStyleIdx="0" presStyleCnt="1"/>
      <dgm:spPr/>
    </dgm:pt>
    <dgm:pt modelId="{2DB603B3-42B6-4B8E-AF1D-F93AED539454}" type="pres">
      <dgm:prSet presAssocID="{89595F00-F803-4D35-B96D-004A90F3E251}" presName="linearProcess" presStyleCnt="0"/>
      <dgm:spPr/>
    </dgm:pt>
    <dgm:pt modelId="{B0A946E6-4588-43B3-B2EC-AF1FB6D821AC}" type="pres">
      <dgm:prSet presAssocID="{0F5FF7ED-8648-45D2-B1EE-F3DD1F77137A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D3B8E6-DAD7-401B-B15D-2FF7D7CF2342}" type="pres">
      <dgm:prSet presAssocID="{7B499B23-146B-4604-9CF9-16D3D7EBFAE2}" presName="sibTrans" presStyleCnt="0"/>
      <dgm:spPr/>
    </dgm:pt>
    <dgm:pt modelId="{64E5EF34-CE07-4618-9751-7386BB9B3D43}" type="pres">
      <dgm:prSet presAssocID="{33D2DFC1-6884-423F-8B52-968C5BFF23E5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10764B-0611-4D60-9ED0-96DC5589E320}" type="pres">
      <dgm:prSet presAssocID="{22D5827A-E154-461B-A12F-72F6E66619F0}" presName="sibTrans" presStyleCnt="0"/>
      <dgm:spPr/>
    </dgm:pt>
    <dgm:pt modelId="{5FF2A903-97F3-4E27-8B4D-EB6E3CB94CA3}" type="pres">
      <dgm:prSet presAssocID="{50F22F22-CEB8-4D24-84D0-C28D6106ABC4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816013-0E74-4236-90D3-8FC3201C4846}" type="presOf" srcId="{33D2DFC1-6884-423F-8B52-968C5BFF23E5}" destId="{64E5EF34-CE07-4618-9751-7386BB9B3D43}" srcOrd="0" destOrd="0" presId="urn:microsoft.com/office/officeart/2005/8/layout/hProcess9"/>
    <dgm:cxn modelId="{80BCAFAE-1479-4D14-9FB7-748C9AA8B2A1}" srcId="{89595F00-F803-4D35-B96D-004A90F3E251}" destId="{33D2DFC1-6884-423F-8B52-968C5BFF23E5}" srcOrd="1" destOrd="0" parTransId="{39E307E6-34EE-446A-B09D-C65A80F8A8E1}" sibTransId="{22D5827A-E154-461B-A12F-72F6E66619F0}"/>
    <dgm:cxn modelId="{A3FA9B70-EC66-4D70-AAA8-190ED2613B23}" type="presOf" srcId="{50F22F22-CEB8-4D24-84D0-C28D6106ABC4}" destId="{5FF2A903-97F3-4E27-8B4D-EB6E3CB94CA3}" srcOrd="0" destOrd="0" presId="urn:microsoft.com/office/officeart/2005/8/layout/hProcess9"/>
    <dgm:cxn modelId="{823E2B2A-FE83-4813-BEAA-687EB6F1BFAB}" type="presOf" srcId="{89595F00-F803-4D35-B96D-004A90F3E251}" destId="{A43AAAED-C210-43C9-A291-01442D52D682}" srcOrd="0" destOrd="0" presId="urn:microsoft.com/office/officeart/2005/8/layout/hProcess9"/>
    <dgm:cxn modelId="{281BFA94-6817-4A26-907A-B78C0615B1C6}" srcId="{89595F00-F803-4D35-B96D-004A90F3E251}" destId="{50F22F22-CEB8-4D24-84D0-C28D6106ABC4}" srcOrd="2" destOrd="0" parTransId="{0478D93C-7B0E-4645-AEBC-618E071642AB}" sibTransId="{96D59FBB-E1C4-4C6A-AC39-E7FE5603FCA0}"/>
    <dgm:cxn modelId="{762B6F2C-0FB4-42F0-853C-438DD8FCC4C9}" type="presOf" srcId="{0F5FF7ED-8648-45D2-B1EE-F3DD1F77137A}" destId="{B0A946E6-4588-43B3-B2EC-AF1FB6D821AC}" srcOrd="0" destOrd="0" presId="urn:microsoft.com/office/officeart/2005/8/layout/hProcess9"/>
    <dgm:cxn modelId="{7281A364-8F78-48AC-A22E-EB9740BE2111}" srcId="{89595F00-F803-4D35-B96D-004A90F3E251}" destId="{0F5FF7ED-8648-45D2-B1EE-F3DD1F77137A}" srcOrd="0" destOrd="0" parTransId="{74F31BA1-4CED-4DBD-B6B7-7DA5EDCC7A42}" sibTransId="{7B499B23-146B-4604-9CF9-16D3D7EBFAE2}"/>
    <dgm:cxn modelId="{E7EFBD33-A681-4FD0-92B5-A2178615F25B}" type="presParOf" srcId="{A43AAAED-C210-43C9-A291-01442D52D682}" destId="{0827BBE0-8F77-49D8-A3E7-DF6DBA9EAE59}" srcOrd="0" destOrd="0" presId="urn:microsoft.com/office/officeart/2005/8/layout/hProcess9"/>
    <dgm:cxn modelId="{A2D69581-623F-4E4C-9DBF-3FB6E5D56D6D}" type="presParOf" srcId="{A43AAAED-C210-43C9-A291-01442D52D682}" destId="{2DB603B3-42B6-4B8E-AF1D-F93AED539454}" srcOrd="1" destOrd="0" presId="urn:microsoft.com/office/officeart/2005/8/layout/hProcess9"/>
    <dgm:cxn modelId="{2539A24E-F123-454D-B004-97BC1DC57FA4}" type="presParOf" srcId="{2DB603B3-42B6-4B8E-AF1D-F93AED539454}" destId="{B0A946E6-4588-43B3-B2EC-AF1FB6D821AC}" srcOrd="0" destOrd="0" presId="urn:microsoft.com/office/officeart/2005/8/layout/hProcess9"/>
    <dgm:cxn modelId="{69D4A7DB-9A01-4520-B9E2-392359AA18AC}" type="presParOf" srcId="{2DB603B3-42B6-4B8E-AF1D-F93AED539454}" destId="{C0D3B8E6-DAD7-401B-B15D-2FF7D7CF2342}" srcOrd="1" destOrd="0" presId="urn:microsoft.com/office/officeart/2005/8/layout/hProcess9"/>
    <dgm:cxn modelId="{488930BC-7310-421C-9BC5-E472B09975A8}" type="presParOf" srcId="{2DB603B3-42B6-4B8E-AF1D-F93AED539454}" destId="{64E5EF34-CE07-4618-9751-7386BB9B3D43}" srcOrd="2" destOrd="0" presId="urn:microsoft.com/office/officeart/2005/8/layout/hProcess9"/>
    <dgm:cxn modelId="{76F7842A-408F-452C-B3DE-A2DF16A1656F}" type="presParOf" srcId="{2DB603B3-42B6-4B8E-AF1D-F93AED539454}" destId="{E610764B-0611-4D60-9ED0-96DC5589E320}" srcOrd="3" destOrd="0" presId="urn:microsoft.com/office/officeart/2005/8/layout/hProcess9"/>
    <dgm:cxn modelId="{495DE381-E439-4D2C-9A12-80278C50D4F3}" type="presParOf" srcId="{2DB603B3-42B6-4B8E-AF1D-F93AED539454}" destId="{5FF2A903-97F3-4E27-8B4D-EB6E3CB94CA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7A2F99-CCF1-43BD-A51B-88EC905BAD19}">
      <dsp:nvSpPr>
        <dsp:cNvPr id="0" name=""/>
        <dsp:cNvSpPr/>
      </dsp:nvSpPr>
      <dsp:spPr>
        <a:xfrm>
          <a:off x="2426" y="481579"/>
          <a:ext cx="2955738" cy="98105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spc="300" dirty="0" smtClean="0">
              <a:solidFill>
                <a:schemeClr val="bg1"/>
              </a:solidFill>
              <a:effectLst/>
            </a:rPr>
            <a:t>СКЛАД (ОВОЩНАЯ КАМЕРА)</a:t>
          </a:r>
          <a:endParaRPr lang="ru-RU" sz="1100" b="1" kern="1200" spc="300" dirty="0">
            <a:solidFill>
              <a:schemeClr val="bg1"/>
            </a:solidFill>
            <a:effectLst/>
          </a:endParaRPr>
        </a:p>
      </dsp:txBody>
      <dsp:txXfrm>
        <a:off x="2426" y="481579"/>
        <a:ext cx="2955738" cy="981056"/>
      </dsp:txXfrm>
    </dsp:sp>
    <dsp:sp modelId="{CF754EAB-F55A-4CBD-A433-9CE202146997}">
      <dsp:nvSpPr>
        <dsp:cNvPr id="0" name=""/>
        <dsp:cNvSpPr/>
      </dsp:nvSpPr>
      <dsp:spPr>
        <a:xfrm>
          <a:off x="2662590" y="481579"/>
          <a:ext cx="2955738" cy="981056"/>
        </a:xfrm>
        <a:prstGeom prst="chevron">
          <a:avLst/>
        </a:prstGeom>
        <a:solidFill>
          <a:schemeClr val="accent3">
            <a:hueOff val="-568678"/>
            <a:satOff val="-2344"/>
            <a:lumOff val="-49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bg1"/>
              </a:solidFill>
              <a:effectLst/>
            </a:rPr>
            <a:t>ОВОЩНОЙ ЦЕХ (ПРЕДВАРИТЕЛЬНАЯ ОБРАБОТКА </a:t>
          </a:r>
          <a:endParaRPr lang="ru-RU" sz="1100" b="1" kern="1200" dirty="0">
            <a:solidFill>
              <a:schemeClr val="bg1"/>
            </a:solidFill>
            <a:effectLst/>
          </a:endParaRPr>
        </a:p>
      </dsp:txBody>
      <dsp:txXfrm>
        <a:off x="2662590" y="481579"/>
        <a:ext cx="2955738" cy="981056"/>
      </dsp:txXfrm>
    </dsp:sp>
    <dsp:sp modelId="{F4687488-98F4-4A64-ADFC-694CA0F880FE}">
      <dsp:nvSpPr>
        <dsp:cNvPr id="0" name=""/>
        <dsp:cNvSpPr/>
      </dsp:nvSpPr>
      <dsp:spPr>
        <a:xfrm>
          <a:off x="5322755" y="481579"/>
          <a:ext cx="2955738" cy="981056"/>
        </a:xfrm>
        <a:prstGeom prst="chevron">
          <a:avLst/>
        </a:prstGeom>
        <a:solidFill>
          <a:schemeClr val="accent3">
            <a:hueOff val="-1137357"/>
            <a:satOff val="-4689"/>
            <a:lumOff val="-98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spc="300" dirty="0" smtClean="0">
              <a:solidFill>
                <a:schemeClr val="bg1"/>
              </a:solidFill>
              <a:effectLst/>
            </a:rPr>
            <a:t>ГОРЯЧИЙ ЦЕХ (ЗАВЕРШАЮЩАЯ ОБРАБОТКА)</a:t>
          </a:r>
          <a:endParaRPr lang="ru-RU" sz="1100" b="1" kern="1200" spc="300" dirty="0">
            <a:solidFill>
              <a:schemeClr val="bg1"/>
            </a:solidFill>
            <a:effectLst/>
          </a:endParaRPr>
        </a:p>
      </dsp:txBody>
      <dsp:txXfrm>
        <a:off x="5322755" y="481579"/>
        <a:ext cx="2955738" cy="98105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641189-7A28-45C6-8821-7ACD13A285E2}">
      <dsp:nvSpPr>
        <dsp:cNvPr id="0" name=""/>
        <dsp:cNvSpPr/>
      </dsp:nvSpPr>
      <dsp:spPr>
        <a:xfrm>
          <a:off x="626469" y="0"/>
          <a:ext cx="7099988" cy="2216472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3E31BD-55D2-47FE-B26C-9D83C3BDE2DB}">
      <dsp:nvSpPr>
        <dsp:cNvPr id="0" name=""/>
        <dsp:cNvSpPr/>
      </dsp:nvSpPr>
      <dsp:spPr>
        <a:xfrm>
          <a:off x="0" y="664941"/>
          <a:ext cx="1570418" cy="88658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СОРТИРОВКА</a:t>
          </a:r>
          <a:endParaRPr lang="ru-RU" sz="1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664941"/>
        <a:ext cx="1570418" cy="886588"/>
      </dsp:txXfrm>
    </dsp:sp>
    <dsp:sp modelId="{F7A7C693-927A-478A-B371-E0551ABE0F11}">
      <dsp:nvSpPr>
        <dsp:cNvPr id="0" name=""/>
        <dsp:cNvSpPr/>
      </dsp:nvSpPr>
      <dsp:spPr>
        <a:xfrm>
          <a:off x="1708516" y="657166"/>
          <a:ext cx="1570418" cy="88658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МАШИННАЯ ОЧИСТКА</a:t>
          </a:r>
          <a:endParaRPr lang="ru-RU" sz="1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08516" y="657166"/>
        <a:ext cx="1570418" cy="886588"/>
      </dsp:txXfrm>
    </dsp:sp>
    <dsp:sp modelId="{B7FF1DA4-7C4F-436D-8352-C189D5C88845}">
      <dsp:nvSpPr>
        <dsp:cNvPr id="0" name=""/>
        <dsp:cNvSpPr/>
      </dsp:nvSpPr>
      <dsp:spPr>
        <a:xfrm>
          <a:off x="3391254" y="664941"/>
          <a:ext cx="1570418" cy="88658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ДОЧИСТКА </a:t>
          </a:r>
          <a:endParaRPr lang="ru-RU" sz="1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91254" y="664941"/>
        <a:ext cx="1570418" cy="886588"/>
      </dsp:txXfrm>
    </dsp:sp>
    <dsp:sp modelId="{8AA8E430-478A-4A0A-84B0-7EC1CA35689C}">
      <dsp:nvSpPr>
        <dsp:cNvPr id="0" name=""/>
        <dsp:cNvSpPr/>
      </dsp:nvSpPr>
      <dsp:spPr>
        <a:xfrm>
          <a:off x="5086681" y="664941"/>
          <a:ext cx="1570418" cy="88658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ПРОМЫВАНИЕ</a:t>
          </a:r>
          <a:r>
            <a:rPr lang="ru-RU" sz="1400" kern="1200" dirty="0" smtClean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</a:t>
          </a:r>
          <a:br>
            <a:rPr lang="ru-RU" sz="1400" kern="1200" dirty="0" smtClean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endParaRPr lang="ru-RU" sz="1400" kern="1200" dirty="0">
            <a:solidFill>
              <a:schemeClr val="bg1"/>
            </a:solidFill>
          </a:endParaRPr>
        </a:p>
      </dsp:txBody>
      <dsp:txXfrm>
        <a:off x="5086681" y="664941"/>
        <a:ext cx="1570418" cy="886588"/>
      </dsp:txXfrm>
    </dsp:sp>
    <dsp:sp modelId="{C6A1B6FB-CB3B-4B58-A8BD-8EAA8678663A}">
      <dsp:nvSpPr>
        <dsp:cNvPr id="0" name=""/>
        <dsp:cNvSpPr/>
      </dsp:nvSpPr>
      <dsp:spPr>
        <a:xfrm>
          <a:off x="6782509" y="704306"/>
          <a:ext cx="1570418" cy="88658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НАРЕЗКА</a:t>
          </a:r>
          <a:br>
            <a:rPr lang="ru-RU" sz="1400" b="1" kern="1200" dirty="0" smtClean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endParaRPr lang="ru-RU" sz="1400" b="1" kern="1200" dirty="0">
            <a:solidFill>
              <a:schemeClr val="bg1"/>
            </a:solidFill>
          </a:endParaRPr>
        </a:p>
      </dsp:txBody>
      <dsp:txXfrm>
        <a:off x="6782509" y="704306"/>
        <a:ext cx="1570418" cy="88658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9A36F3-B069-4095-AD36-54D9E90F72B2}">
      <dsp:nvSpPr>
        <dsp:cNvPr id="0" name=""/>
        <dsp:cNvSpPr/>
      </dsp:nvSpPr>
      <dsp:spPr>
        <a:xfrm>
          <a:off x="567062" y="0"/>
          <a:ext cx="6426714" cy="2448272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2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2539641-7A19-45C7-9702-962FDEB2C30E}">
      <dsp:nvSpPr>
        <dsp:cNvPr id="0" name=""/>
        <dsp:cNvSpPr/>
      </dsp:nvSpPr>
      <dsp:spPr>
        <a:xfrm>
          <a:off x="6460" y="734481"/>
          <a:ext cx="1808897" cy="97930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2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2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ПЕРЕБИРАЮТ</a:t>
          </a:r>
          <a:endParaRPr lang="ru-RU" sz="1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460" y="734481"/>
        <a:ext cx="1808897" cy="979308"/>
      </dsp:txXfrm>
    </dsp:sp>
    <dsp:sp modelId="{94C75AE2-4905-4241-A68A-68FD81E0D604}">
      <dsp:nvSpPr>
        <dsp:cNvPr id="0" name=""/>
        <dsp:cNvSpPr/>
      </dsp:nvSpPr>
      <dsp:spPr>
        <a:xfrm>
          <a:off x="1919467" y="734481"/>
          <a:ext cx="1808897" cy="97930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ОЧИЩАЮТ</a:t>
          </a:r>
          <a:endParaRPr lang="ru-RU" sz="1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19467" y="734481"/>
        <a:ext cx="1808897" cy="979308"/>
      </dsp:txXfrm>
    </dsp:sp>
    <dsp:sp modelId="{5F4501E7-75AF-481B-8245-5DDF0D16E7A6}">
      <dsp:nvSpPr>
        <dsp:cNvPr id="0" name=""/>
        <dsp:cNvSpPr/>
      </dsp:nvSpPr>
      <dsp:spPr>
        <a:xfrm>
          <a:off x="3832474" y="734481"/>
          <a:ext cx="1808897" cy="97930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4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4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ПРОМЫВАЮТ</a:t>
          </a:r>
          <a:endParaRPr lang="ru-RU" sz="1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32474" y="734481"/>
        <a:ext cx="1808897" cy="979308"/>
      </dsp:txXfrm>
    </dsp:sp>
    <dsp:sp modelId="{B16064BF-8C4A-43B9-B068-D3B30B1BF50A}">
      <dsp:nvSpPr>
        <dsp:cNvPr id="0" name=""/>
        <dsp:cNvSpPr/>
      </dsp:nvSpPr>
      <dsp:spPr>
        <a:xfrm>
          <a:off x="5745481" y="734481"/>
          <a:ext cx="1808897" cy="97930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5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5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5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НАРЕЗАЮТ</a:t>
          </a:r>
          <a:endParaRPr lang="ru-RU" sz="1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745481" y="734481"/>
        <a:ext cx="1808897" cy="97930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27BBE0-8F77-49D8-A3E7-DF6DBA9EAE59}">
      <dsp:nvSpPr>
        <dsp:cNvPr id="0" name=""/>
        <dsp:cNvSpPr/>
      </dsp:nvSpPr>
      <dsp:spPr>
        <a:xfrm>
          <a:off x="648071" y="0"/>
          <a:ext cx="7344816" cy="2016224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2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0A946E6-4588-43B3-B2EC-AF1FB6D821AC}">
      <dsp:nvSpPr>
        <dsp:cNvPr id="0" name=""/>
        <dsp:cNvSpPr/>
      </dsp:nvSpPr>
      <dsp:spPr>
        <a:xfrm>
          <a:off x="5511" y="604867"/>
          <a:ext cx="2726722" cy="80648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2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2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ОЧИЩАЮТ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511" y="604867"/>
        <a:ext cx="2726722" cy="806489"/>
      </dsp:txXfrm>
    </dsp:sp>
    <dsp:sp modelId="{64E5EF34-CE07-4618-9751-7386BB9B3D43}">
      <dsp:nvSpPr>
        <dsp:cNvPr id="0" name=""/>
        <dsp:cNvSpPr/>
      </dsp:nvSpPr>
      <dsp:spPr>
        <a:xfrm>
          <a:off x="2957118" y="604867"/>
          <a:ext cx="2726722" cy="80648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ПРОМЫВАЮТ</a:t>
          </a:r>
          <a:r>
            <a:rPr lang="ru-RU" sz="2700" kern="1200" dirty="0" smtClean="0"/>
            <a:t> </a:t>
          </a:r>
          <a:endParaRPr lang="ru-RU" sz="2700" kern="1200" dirty="0"/>
        </a:p>
      </dsp:txBody>
      <dsp:txXfrm>
        <a:off x="2957118" y="604867"/>
        <a:ext cx="2726722" cy="806489"/>
      </dsp:txXfrm>
    </dsp:sp>
    <dsp:sp modelId="{5FF2A903-97F3-4E27-8B4D-EB6E3CB94CA3}">
      <dsp:nvSpPr>
        <dsp:cNvPr id="0" name=""/>
        <dsp:cNvSpPr/>
      </dsp:nvSpPr>
      <dsp:spPr>
        <a:xfrm>
          <a:off x="5908725" y="604867"/>
          <a:ext cx="2726722" cy="80648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4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4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НАРЕЗАЮТ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908725" y="604867"/>
        <a:ext cx="2726722" cy="8064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787208" cy="5674960"/>
          </a:xfrm>
        </p:spPr>
        <p:txBody>
          <a:bodyPr>
            <a:normAutofit/>
          </a:bodyPr>
          <a:lstStyle/>
          <a:p>
            <a:pPr algn="ctr"/>
            <a:r>
              <a:rPr lang="ru-RU" sz="4800" b="1" spc="3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ОРГАНИЗАЦИЯ РАБОТЫ ОВОЩНОГО ЦЕХА НА ПРЕДПРИЯТИЯХ ОБЩЕСТВЕННОГО ПИТАНИЯ</a:t>
            </a:r>
            <a:endParaRPr lang="ru-RU" sz="4800" b="1" spc="3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404664"/>
            <a:ext cx="8712968" cy="1800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 algn="ctr"/>
            <a:r>
              <a:rPr lang="ru-RU" sz="2800" b="1" spc="300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ТЕХНОЛОГИЧЕСКАЯ СХЕМА ОБРАБОТКИ ЛУКА РЕПЧАТОГО, КАПУСТЫ</a:t>
            </a:r>
          </a:p>
          <a:p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79512" y="2852936"/>
          <a:ext cx="8640960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Овощной цех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992888" cy="115212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1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sz="31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31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sz="31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3600" b="1" spc="300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РАБОТЫ ОВОЩНОГО ЦЕХА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rmAutofit fontScale="7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lnSpc>
                <a:spcPct val="120000"/>
              </a:lnSpc>
            </a:pPr>
            <a:r>
              <a:rPr lang="ru-RU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ОВОЩНЫЕ ЦЕХА ОРГАНИЗУЮТСЯ НА ПРЕДПРИЯТИЯХ БОЛЬШОЙ И СРЕДНЕЙ МОЩНОСТИ</a:t>
            </a:r>
          </a:p>
          <a:p>
            <a:pPr>
              <a:lnSpc>
                <a:spcPct val="120000"/>
              </a:lnSpc>
            </a:pPr>
            <a:r>
              <a:rPr lang="ru-RU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ОВОЩНОЙ ЦЕХ ПРЕДНАЗНАЧЕН ДЛЯ КУЛИНАРНОЙ  МЕХАНИЧЕСКОЙ (ПЕРВИЧНОЙ) ОБРАБОТКИ ОВОЩЕЙ И КОРНЕПЛОДОВ И ИЗГОТОВЛЕНИЯ ПОЛУФАБРИКАТОВ</a:t>
            </a:r>
          </a:p>
          <a:p>
            <a:pPr>
              <a:lnSpc>
                <a:spcPct val="120000"/>
              </a:lnSpc>
            </a:pPr>
            <a:r>
              <a:rPr lang="ru-RU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ПРИ ОРГАНИЗАЦИИ РАБОЧИХ МЕСТ В ОВОЩНОМ ЦЕХЕ ДОЛЖНА БЫТЬ ОБЕСПЕЧЕНА ПОСЛЕДОВАТЕЛЬНОСТЬ ВСЕХ ОПЕРАЦИЙ ТЕХНОЛОГИЧЕСКОГО ПРОЦЕССА И СОБЛЮДЕНЫ САНИТАРНЫЕ НОРМЫ</a:t>
            </a:r>
          </a:p>
          <a:p>
            <a:pPr>
              <a:lnSpc>
                <a:spcPct val="120000"/>
              </a:lnSpc>
            </a:pP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1052736"/>
            <a:ext cx="3053868" cy="154674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ОСНАЩЕНИЕ ОВОЩНОГО ЦЕХА</a:t>
            </a:r>
            <a:endParaRPr lang="ru-RU" sz="280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22590" y="2996952"/>
            <a:ext cx="3053866" cy="323954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ПОДРАЗУМЕВАЕТ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НАЛИЧИЕ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ОПРЕДЕЛЁННОГО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ТЕХНОЛОГИЧЕСКОГО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ОБОРУДОВАНИЯ,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ИНВЕНТАРЯ,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ИНСТРУМЕНТОВ,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ПОСУДЫ</a:t>
            </a:r>
            <a:endParaRPr lang="ru-RU" sz="1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26" name="Picture 2" descr="C:\Users\User\Desktop\Александра\Изображения\Классификация ПОП\Тра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1570"/>
            <a:ext cx="4464496" cy="462394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60648"/>
            <a:ext cx="8568952" cy="259228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 algn="l"/>
            <a:endParaRPr lang="ru-RU" sz="24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lvl="0" algn="l"/>
            <a:endParaRPr lang="ru-RU" sz="24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lvl="0" algn="l"/>
            <a:endParaRPr lang="ru-RU" sz="24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lvl="0" algn="l"/>
            <a:r>
              <a:rPr lang="ru-RU" sz="30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ТЕХНОЛОГИЧЕСКАЯ  ЦЕПОЧКА  ОВОЩНОГО ЦЕХА  ПОДРАЗУМЕВАЕТ  РАСПОЛОЖЕНИЕ </a:t>
            </a:r>
          </a:p>
          <a:p>
            <a:pPr lvl="0" algn="l"/>
            <a:r>
              <a:rPr lang="ru-RU" sz="30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ЕГО  РЯДОМ  ОТ  СКЛАДА-ОВОЩЕХРАНИЛИЩА  И УДОБНОЕ  СООБЩЕНИЕ  С  ХОЛОДНЫМ  И ГОРЯЧИМ  ЦЕХАМИ</a:t>
            </a:r>
          </a:p>
          <a:p>
            <a:pPr algn="l"/>
            <a:endParaRPr lang="ru-RU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l"/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395536" y="3429000"/>
          <a:ext cx="8280920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43192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spc="300" dirty="0" smtClean="0"/>
              <a:t>ОРГАНИЗАЦИЯ РАБОЧИХ МЕСТ ОВОЩНОГО ЦЕХА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 fontScale="7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lnSpc>
                <a:spcPct val="120000"/>
              </a:lnSpc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РАБОЧИЕ МЕСТА ОСНАЩАЮТСЯ МЕХАНИЧЕСКИМ ОБОРУДОВАНИЕМ, ПРОИЗВОДСТВЕННЫМИ СТОЛАМИ, СТОЛАМИ ДЛЯ ДООЧИСТКИ КАРТОФЕЛЯ И КОРНЕПЛОДОВ, МОЕЧНЫМИ ВАННАМИ, ПОДТОВАРНИКАМИ ДЛЯ ОВОЩЕЙ, ИНСТРУМЕНТАМИ, ИНВЕНТАРЁМ ДЛЯ ВЫПОЛНЕНИЯ ОПРЕДЕЛЁННЫХ ОПЕРАЦИЙ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В ОВОЩНОМ ЦЕХЕ ВЫДЕЛЯЮТ ЛИНИЮ ОБРАБОТКИ КАРТОФЕЛЯ И КОРНЕПЛОДОВ И ЛИНИЮ ОБРАБОТКИ СВЕЖЕЙ КАПУСТЫ, ЛИСТОВЫХ ОВОЩЕЙ, ЗЕЛЕНИ И ДРУГИХ ОВОЩЕЙ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ОБОРУДОВАНИЕ УСТАНАВЛИВАЕТСЯ В ЗАВИСИМОСТИ ОТ ТЕХНОЛОГИЧЕСКОГО ПРОЦЕССА</a:t>
            </a:r>
          </a:p>
          <a:p>
            <a:pPr>
              <a:lnSpc>
                <a:spcPct val="120000"/>
              </a:lnSpc>
            </a:pP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548680"/>
            <a:ext cx="6629400" cy="1152128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ТЕХНОЛОГИЧЕСКАЯ СХЕМА ОБРАБОТКИ КАРТОФЕЛЯ И КОРНЕПЛОДОВ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51520" y="2652688"/>
          <a:ext cx="8352928" cy="2216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683568" y="1700808"/>
            <a:ext cx="6629400" cy="370939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200" b="1" i="0" u="none" strike="noStrike" kern="1200" cap="none" spc="0" normalizeH="0" baseline="0" noProof="0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179512" y="332656"/>
            <a:ext cx="8352928" cy="165618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45720" tIns="0" rIns="45720" bIns="0" anchor="b">
            <a:normAutofit fontScale="92500"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800" b="1" i="0" u="none" strike="noStrike" kern="1200" spc="300" normalizeH="0" baseline="0" noProof="0" dirty="0" smtClean="0">
              <a:ln w="50800"/>
              <a:solidFill>
                <a:schemeClr val="bg1">
                  <a:shade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spc="3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ТЕХНОЛОГИЧЕСКАЯ СХЕМА ОБРАБОТКИ КАРТОФЕЛЯ И КОРНЕПЛОДОВ</a:t>
            </a:r>
            <a:r>
              <a:rPr kumimoji="0" lang="ru-RU" sz="2400" b="1" i="0" u="none" strike="noStrike" kern="1200" spc="3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1" i="0" u="none" strike="noStrike" kern="1200" spc="3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400" b="1" i="0" u="none" strike="noStrike" kern="1200" spc="300" normalizeH="0" baseline="0" noProof="0" dirty="0">
              <a:ln w="50800"/>
              <a:solidFill>
                <a:schemeClr val="bg1">
                  <a:shade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1. </a:t>
            </a:r>
            <a:r>
              <a:rPr lang="ru-RU" sz="28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 ЛИНИЮ ОБРАБОТКИ КАРТОФЕЛЯ И КОРНЕПЛОДОВ СТАВЯТ МОЕЧНУЮ ВАННУ, КАРТОФЕЛЕОЧИСТИТЕЛЬНУЮ МАШИНУ</a:t>
            </a:r>
            <a:br>
              <a:rPr lang="ru-RU" sz="28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8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2. ПОСЛЕ МАШИННОЙ ОЧИСТКИ ПРОИЗВОДЯТ РУЧНУЮ ДООЧИСТКУ НА СПЕЦИАЛЬНЫХ СТОЛАХ</a:t>
            </a:r>
            <a:br>
              <a:rPr lang="ru-RU" sz="28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8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3. ПОВЕРХНОСТЬ СТОЛА ИМЕЕТ УГЛУБЛЕНИЯ, В ОДНО ПОМЕЩАЮТ ОЧИЩЕННЫЕ ОВОЩИ, В ДРУГОЕ – ОТХОДЫ</a:t>
            </a:r>
            <a:br>
              <a:rPr lang="ru-RU" sz="28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8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4. ПОСЛЕ ДООЧИСТКИ КАРТОФЕЛЬ ПОМЕЩАЮТ В ВАННУ С ВОДОЙ И ХРАНЯТ НЕ БОЛЕЕ 2-3 ЧАСОВ</a:t>
            </a:r>
            <a:br>
              <a:rPr lang="ru-RU" sz="28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sz="2800" b="1" spc="300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3752" y="404664"/>
            <a:ext cx="7414592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ТЕХНОЛОГИЧЕСКАЯ СХЕМА ОБРАБОТКИ ПОМИДОР, ОГУРЦОВ, РЕДИСА, САЛАТА, ЗЕЛЕНИ, ТЫКВЕННЫХ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708920"/>
          <a:ext cx="7560840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6624736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1. </a:t>
            </a:r>
            <a:r>
              <a:rPr lang="ru-RU" sz="20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ОВОЩЕМОЕЧНЫЕ МАШИНЫ УСТАНАВЛИВАЮТ В КРУПНЫХ РЕСТОРАНАХ, СТОЛОВЫХ С БОЛЬШОЙ ПРОПУСКНОЙ СПОСОБНОСТЬЮ, ЧТО ПОЗВОЛЯЕТ СОКРАТИТЬ ПЕРИОД ПОДГОТОВКИ ОВОЩЕЙ ПЕРЕД МЕХАНИЧЕСКОЙ ОБРАБОТКОЙ. ОВОЩЕМОЙКИ МОГУТ БЫСТРО И БЕРЕЖНО МЫТЬ ЗЕЛЕНЬ И ЛИСТЬЯ САЛАТА.</a:t>
            </a:r>
            <a:br>
              <a:rPr lang="ru-RU" sz="20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0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2. УСТАНОВКА ТАКОГО ОБОРУДОВАНИЯ ТРЕБУЕТ ПОДКЛЮЧЕНИЯ К СИСТЕМЕ ВОДОСНАБЖЕНИЯ И КАНАЛИЗАЦИИ.</a:t>
            </a:r>
            <a:br>
              <a:rPr lang="ru-RU" sz="20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0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3. ПЕРЕРАБОТКУ И ОЧИСТКУ ОВОЩЕЙ ВЫПОЛНЯЮТ НА ПРОИЗВОДСТВЕННЫХ СТОЛАХ. ЛУК, ЧЕСНОК И ХРЕН ОЧИЩАЮТ НА СПЕЦИАЛЬНОМ РАБОЧЕМ СТОЛЕ С ВЫТЯЖНЫМ ШКАФОМ (ВЫТЯЖКА ПОЗВОЛЯЕТ УДАЛЯТЬ ЭФИРНЫЕ МАСЛА).</a:t>
            </a:r>
            <a:br>
              <a:rPr lang="ru-RU" sz="20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20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4. НА РАБОЧЕМ МЕСТЕ СЛЕВА ОТ РАБОТНИКА НАХОДЯТСЯ ОВОЩИ, ПРЕДНАЗНАЧЕННЫЕ ДЛЯ ПЕРЕРАБОТКИ И ОЧИСТКИ, СПРАВА - ТАРА ДЛЯ ОЧИЩЕННЫХ ОВОЩЕЙ</a:t>
            </a:r>
            <a:br>
              <a:rPr lang="ru-RU" sz="2000" b="1" spc="300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sz="2000" b="1" spc="300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124</TotalTime>
  <Words>255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ОРГАНИЗАЦИЯ РАБОТЫ ОВОЩНОГО ЦЕХА НА ПРЕДПРИЯТИЯХ ОБЩЕСТВЕННОГО ПИТАНИЯ</vt:lpstr>
      <vt:lpstr>  ОРГАНИЗАЦИЯ РАБОТЫ ОВОЩНОГО ЦЕХА </vt:lpstr>
      <vt:lpstr>ОСНАЩЕНИЕ ОВОЩНОГО ЦЕХА</vt:lpstr>
      <vt:lpstr>Слайд 4</vt:lpstr>
      <vt:lpstr> ОРГАНИЗАЦИЯ РАБОЧИХ МЕСТ ОВОЩНОГО ЦЕХА </vt:lpstr>
      <vt:lpstr>Слайд 6</vt:lpstr>
      <vt:lpstr>1. НА ЛИНИЮ ОБРАБОТКИ КАРТОФЕЛЯ И КОРНЕПЛОДОВ СТАВЯТ МОЕЧНУЮ ВАННУ, КАРТОФЕЛЕОЧИСТИТЕЛЬНУЮ МАШИНУ 2. ПОСЛЕ МАШИННОЙ ОЧИСТКИ ПРОИЗВОДЯТ РУЧНУЮ ДООЧИСТКУ НА СПЕЦИАЛЬНЫХ СТОЛАХ 3. ПОВЕРХНОСТЬ СТОЛА ИМЕЕТ УГЛУБЛЕНИЯ, В ОДНО ПОМЕЩАЮТ ОЧИЩЕННЫЕ ОВОЩИ, В ДРУГОЕ – ОТХОДЫ 4. ПОСЛЕ ДООЧИСТКИ КАРТОФЕЛЬ ПОМЕЩАЮТ В ВАННУ С ВОДОЙ И ХРАНЯТ НЕ БОЛЕЕ 2-3 ЧАСОВ </vt:lpstr>
      <vt:lpstr>Слайд 8</vt:lpstr>
      <vt:lpstr>1. ОВОЩЕМОЕЧНЫЕ МАШИНЫ УСТАНАВЛИВАЮТ В КРУПНЫХ РЕСТОРАНАХ, СТОЛОВЫХ С БОЛЬШОЙ ПРОПУСКНОЙ СПОСОБНОСТЬЮ, ЧТО ПОЗВОЛЯЕТ СОКРАТИТЬ ПЕРИОД ПОДГОТОВКИ ОВОЩЕЙ ПЕРЕД МЕХАНИЧЕСКОЙ ОБРАБОТКОЙ. ОВОЩЕМОЙКИ МОГУТ БЫСТРО И БЕРЕЖНО МЫТЬ ЗЕЛЕНЬ И ЛИСТЬЯ САЛАТА. 2. УСТАНОВКА ТАКОГО ОБОРУДОВАНИЯ ТРЕБУЕТ ПОДКЛЮЧЕНИЯ К СИСТЕМЕ ВОДОСНАБЖЕНИЯ И КАНАЛИЗАЦИИ. 3. ПЕРЕРАБОТКУ И ОЧИСТКУ ОВОЩЕЙ ВЫПОЛНЯЮТ НА ПРОИЗВОДСТВЕННЫХ СТОЛАХ. ЛУК, ЧЕСНОК И ХРЕН ОЧИЩАЮТ НА СПЕЦИАЛЬНОМ РАБОЧЕМ СТОЛЕ С ВЫТЯЖНЫМ ШКАФОМ (ВЫТЯЖКА ПОЗВОЛЯЕТ УДАЛЯТЬ ЭФИРНЫЕ МАСЛА). 4. НА РАБОЧЕМ МЕСТЕ СЛЕВА ОТ РАБОТНИКА НАХОДЯТСЯ ОВОЩИ, ПРЕДНАЗНАЧЕННЫЕ ДЛЯ ПЕРЕРАБОТКИ И ОЧИСТКИ, СПРАВА - ТАРА ДЛЯ ОЧИЩЕННЫХ ОВОЩЕЙ 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2012-10-25T17:08:30Z</dcterms:created>
  <dcterms:modified xsi:type="dcterms:W3CDTF">2012-11-18T15:32:28Z</dcterms:modified>
</cp:coreProperties>
</file>