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4"/>
  </p:handoutMasterIdLst>
  <p:sldIdLst>
    <p:sldId id="256" r:id="rId2"/>
    <p:sldId id="267" r:id="rId3"/>
    <p:sldId id="258" r:id="rId4"/>
    <p:sldId id="257" r:id="rId5"/>
    <p:sldId id="265" r:id="rId6"/>
    <p:sldId id="259" r:id="rId7"/>
    <p:sldId id="260" r:id="rId8"/>
    <p:sldId id="261" r:id="rId9"/>
    <p:sldId id="262" r:id="rId10"/>
    <p:sldId id="263" r:id="rId11"/>
    <p:sldId id="264" r:id="rId12"/>
    <p:sldId id="266" r:id="rId13"/>
  </p:sldIdLst>
  <p:sldSz cx="9144000" cy="6858000" type="screen4x3"/>
  <p:notesSz cx="9945688"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150"/>
      </p:cViewPr>
      <p:guideLst>
        <p:guide orient="horz" pos="2160"/>
        <p:guide pos="2880"/>
      </p:guideLst>
    </p:cSldViewPr>
  </p:slideViewPr>
  <p:notesTextViewPr>
    <p:cViewPr>
      <p:scale>
        <a:sx n="100" d="100"/>
        <a:sy n="100" d="100"/>
      </p:scale>
      <p:origin x="0" y="0"/>
    </p:cViewPr>
  </p:notesTextViewPr>
  <p:notesViewPr>
    <p:cSldViewPr>
      <p:cViewPr varScale="1">
        <p:scale>
          <a:sx n="111" d="100"/>
          <a:sy n="111" d="100"/>
        </p:scale>
        <p:origin x="-630" y="-84"/>
      </p:cViewPr>
      <p:guideLst>
        <p:guide orient="horz" pos="2160"/>
        <p:guide pos="3133"/>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58AE3D-1357-43D2-931F-24211053CD28}" type="doc">
      <dgm:prSet loTypeId="urn:microsoft.com/office/officeart/2005/8/layout/equation2" loCatId="relationship" qsTypeId="urn:microsoft.com/office/officeart/2005/8/quickstyle/simple3" qsCatId="simple" csTypeId="urn:microsoft.com/office/officeart/2005/8/colors/accent1_2" csCatId="accent1" phldr="1"/>
      <dgm:spPr/>
    </dgm:pt>
    <dgm:pt modelId="{5EDD6F32-919F-4026-A7A3-765A7D727C3B}">
      <dgm:prSet phldrT="[Текст]" custT="1"/>
      <dgm:spPr/>
      <dgm:t>
        <a:bodyPr/>
        <a:lstStyle/>
        <a:p>
          <a:pPr>
            <a:lnSpc>
              <a:spcPct val="100000"/>
            </a:lnSpc>
          </a:pPr>
          <a:r>
            <a:rPr lang="ru-RU" sz="1400" b="1" dirty="0" smtClean="0"/>
            <a:t>Профессия характеризуется наличием определённого уровня квалификации, мастерства, умения, профессиональной подготовки, специально полученных знаний и навыков, которые подтверждаются специальными документами о профессиональном образовании (дипломами, свидетельствами, аттестатами, сертификатами)</a:t>
          </a:r>
          <a:endParaRPr lang="ru-RU" sz="1400" b="1" dirty="0"/>
        </a:p>
      </dgm:t>
    </dgm:pt>
    <dgm:pt modelId="{766C483C-7E97-461D-B5C3-7C4F94570E06}" type="parTrans" cxnId="{AE69AD03-032F-4D1E-B4DC-DFFF2481220A}">
      <dgm:prSet/>
      <dgm:spPr/>
      <dgm:t>
        <a:bodyPr/>
        <a:lstStyle/>
        <a:p>
          <a:endParaRPr lang="ru-RU"/>
        </a:p>
      </dgm:t>
    </dgm:pt>
    <dgm:pt modelId="{E09BBB99-8EEF-4770-AA94-67D59838FC0F}" type="sibTrans" cxnId="{AE69AD03-032F-4D1E-B4DC-DFFF2481220A}">
      <dgm:prSet/>
      <dgm:spPr>
        <a:solidFill>
          <a:srgbClr val="FF0000"/>
        </a:solidFill>
      </dgm:spPr>
      <dgm:t>
        <a:bodyPr/>
        <a:lstStyle/>
        <a:p>
          <a:endParaRPr lang="ru-RU"/>
        </a:p>
      </dgm:t>
    </dgm:pt>
    <dgm:pt modelId="{C13D34BA-3D44-4730-A2C7-9A6DC3D994F9}">
      <dgm:prSet phldrT="[Текст]" custT="1"/>
      <dgm:spPr/>
      <dgm:t>
        <a:bodyPr/>
        <a:lstStyle/>
        <a:p>
          <a:pPr>
            <a:lnSpc>
              <a:spcPct val="100000"/>
            </a:lnSpc>
          </a:pPr>
          <a:r>
            <a:rPr lang="ru-RU" sz="1400" b="1" dirty="0" smtClean="0"/>
            <a:t>Профессия является своего рода товаром, который человек может продавать на рынке труда. Причём, товаром, который пользуется спросом, за который другие люди готовы платить. Таким образом профессиональная деятельность может служить источником доходов человека.</a:t>
          </a:r>
          <a:endParaRPr lang="ru-RU" sz="1400" b="1" dirty="0"/>
        </a:p>
      </dgm:t>
    </dgm:pt>
    <dgm:pt modelId="{BC23DC57-3442-471F-ACD2-7063F4AB07C2}" type="parTrans" cxnId="{4D8FF645-3139-461E-B214-02011400C6FB}">
      <dgm:prSet/>
      <dgm:spPr/>
      <dgm:t>
        <a:bodyPr/>
        <a:lstStyle/>
        <a:p>
          <a:endParaRPr lang="ru-RU"/>
        </a:p>
      </dgm:t>
    </dgm:pt>
    <dgm:pt modelId="{1BB7071B-8ACF-4CB1-97C6-4A341F79665E}" type="sibTrans" cxnId="{4D8FF645-3139-461E-B214-02011400C6FB}">
      <dgm:prSet/>
      <dgm:spPr>
        <a:solidFill>
          <a:srgbClr val="FF0000"/>
        </a:solidFill>
      </dgm:spPr>
      <dgm:t>
        <a:bodyPr/>
        <a:lstStyle/>
        <a:p>
          <a:endParaRPr lang="ru-RU"/>
        </a:p>
      </dgm:t>
    </dgm:pt>
    <dgm:pt modelId="{A0D2C51E-28FB-4D44-A675-E9397A1998EB}">
      <dgm:prSet phldrT="[Текст]" custT="1"/>
      <dgm:spPr/>
      <dgm:t>
        <a:bodyPr/>
        <a:lstStyle/>
        <a:p>
          <a:pPr>
            <a:lnSpc>
              <a:spcPct val="150000"/>
            </a:lnSpc>
          </a:pPr>
          <a:r>
            <a:rPr lang="ru-RU" sz="1400" b="1" dirty="0" smtClean="0">
              <a:ln w="3175">
                <a:solidFill>
                  <a:srgbClr val="002060"/>
                </a:solidFill>
              </a:ln>
              <a:solidFill>
                <a:schemeClr val="tx1"/>
              </a:solidFill>
              <a:effectLst>
                <a:outerShdw blurRad="38100" dist="38100" dir="2700000" algn="tl">
                  <a:srgbClr val="000000">
                    <a:alpha val="43137"/>
                  </a:srgbClr>
                </a:outerShdw>
              </a:effectLst>
            </a:rPr>
            <a:t>ПРОФЕССИОНАЛЬНАЯ ДЕЯТЕЛЬНОСТЬ</a:t>
          </a:r>
          <a:endParaRPr lang="ru-RU" sz="1400" b="1" dirty="0">
            <a:ln w="3175">
              <a:solidFill>
                <a:srgbClr val="002060"/>
              </a:solidFill>
            </a:ln>
            <a:solidFill>
              <a:schemeClr val="tx1"/>
            </a:solidFill>
            <a:effectLst>
              <a:outerShdw blurRad="38100" dist="38100" dir="2700000" algn="tl">
                <a:srgbClr val="000000">
                  <a:alpha val="43137"/>
                </a:srgbClr>
              </a:outerShdw>
            </a:effectLst>
          </a:endParaRPr>
        </a:p>
      </dgm:t>
    </dgm:pt>
    <dgm:pt modelId="{783CA533-9C5C-4CF6-B6A3-6F005117B1EA}" type="parTrans" cxnId="{9C32365E-B205-4D3C-855E-91BFA9142CA1}">
      <dgm:prSet/>
      <dgm:spPr/>
      <dgm:t>
        <a:bodyPr/>
        <a:lstStyle/>
        <a:p>
          <a:endParaRPr lang="ru-RU"/>
        </a:p>
      </dgm:t>
    </dgm:pt>
    <dgm:pt modelId="{42F628BD-EB96-4511-849B-F1A2411A8F38}" type="sibTrans" cxnId="{9C32365E-B205-4D3C-855E-91BFA9142CA1}">
      <dgm:prSet/>
      <dgm:spPr/>
      <dgm:t>
        <a:bodyPr/>
        <a:lstStyle/>
        <a:p>
          <a:endParaRPr lang="ru-RU"/>
        </a:p>
      </dgm:t>
    </dgm:pt>
    <dgm:pt modelId="{92F6CBEA-81E2-42C0-96A2-6F9D7C7AABB0}" type="pres">
      <dgm:prSet presAssocID="{AB58AE3D-1357-43D2-931F-24211053CD28}" presName="Name0" presStyleCnt="0">
        <dgm:presLayoutVars>
          <dgm:dir/>
          <dgm:resizeHandles val="exact"/>
        </dgm:presLayoutVars>
      </dgm:prSet>
      <dgm:spPr/>
    </dgm:pt>
    <dgm:pt modelId="{2017EADF-615E-4A3B-AD7A-B422091636E8}" type="pres">
      <dgm:prSet presAssocID="{AB58AE3D-1357-43D2-931F-24211053CD28}" presName="vNodes" presStyleCnt="0"/>
      <dgm:spPr/>
    </dgm:pt>
    <dgm:pt modelId="{BA7030B3-308C-45CC-9796-3AA71C4484F0}" type="pres">
      <dgm:prSet presAssocID="{5EDD6F32-919F-4026-A7A3-765A7D727C3B}" presName="node" presStyleLbl="node1" presStyleIdx="0" presStyleCnt="3" custScaleX="396681" custScaleY="224589">
        <dgm:presLayoutVars>
          <dgm:bulletEnabled val="1"/>
        </dgm:presLayoutVars>
      </dgm:prSet>
      <dgm:spPr/>
      <dgm:t>
        <a:bodyPr/>
        <a:lstStyle/>
        <a:p>
          <a:endParaRPr lang="ru-RU"/>
        </a:p>
      </dgm:t>
    </dgm:pt>
    <dgm:pt modelId="{12EAE0CB-5579-4CC3-B77F-229694C06E36}" type="pres">
      <dgm:prSet presAssocID="{E09BBB99-8EEF-4770-AA94-67D59838FC0F}" presName="spacerT" presStyleCnt="0"/>
      <dgm:spPr/>
    </dgm:pt>
    <dgm:pt modelId="{EA9123A1-A5C4-438A-B5FF-2352820D6151}" type="pres">
      <dgm:prSet presAssocID="{E09BBB99-8EEF-4770-AA94-67D59838FC0F}" presName="sibTrans" presStyleLbl="sibTrans2D1" presStyleIdx="0" presStyleCnt="2" custScaleX="59905" custScaleY="64267"/>
      <dgm:spPr/>
      <dgm:t>
        <a:bodyPr/>
        <a:lstStyle/>
        <a:p>
          <a:endParaRPr lang="ru-RU"/>
        </a:p>
      </dgm:t>
    </dgm:pt>
    <dgm:pt modelId="{CAB6027B-9E3A-4A24-AEC9-A86F2162E85F}" type="pres">
      <dgm:prSet presAssocID="{E09BBB99-8EEF-4770-AA94-67D59838FC0F}" presName="spacerB" presStyleCnt="0"/>
      <dgm:spPr/>
    </dgm:pt>
    <dgm:pt modelId="{5B40B382-30AB-4516-B603-D270539D4F9B}" type="pres">
      <dgm:prSet presAssocID="{C13D34BA-3D44-4730-A2C7-9A6DC3D994F9}" presName="node" presStyleLbl="node1" presStyleIdx="1" presStyleCnt="3" custScaleX="396681" custScaleY="224589">
        <dgm:presLayoutVars>
          <dgm:bulletEnabled val="1"/>
        </dgm:presLayoutVars>
      </dgm:prSet>
      <dgm:spPr/>
      <dgm:t>
        <a:bodyPr/>
        <a:lstStyle/>
        <a:p>
          <a:endParaRPr lang="ru-RU"/>
        </a:p>
      </dgm:t>
    </dgm:pt>
    <dgm:pt modelId="{17427503-918C-4A1B-B153-1011E5E46D7A}" type="pres">
      <dgm:prSet presAssocID="{AB58AE3D-1357-43D2-931F-24211053CD28}" presName="sibTransLast" presStyleLbl="sibTrans2D1" presStyleIdx="1" presStyleCnt="2" custScaleX="395129" custLinFactX="-125397" custLinFactNeighborX="-200000"/>
      <dgm:spPr/>
      <dgm:t>
        <a:bodyPr/>
        <a:lstStyle/>
        <a:p>
          <a:endParaRPr lang="ru-RU"/>
        </a:p>
      </dgm:t>
    </dgm:pt>
    <dgm:pt modelId="{31720D39-3826-4153-8030-B48F86631FD0}" type="pres">
      <dgm:prSet presAssocID="{AB58AE3D-1357-43D2-931F-24211053CD28}" presName="connectorText" presStyleLbl="sibTrans2D1" presStyleIdx="1" presStyleCnt="2"/>
      <dgm:spPr/>
      <dgm:t>
        <a:bodyPr/>
        <a:lstStyle/>
        <a:p>
          <a:endParaRPr lang="ru-RU"/>
        </a:p>
      </dgm:t>
    </dgm:pt>
    <dgm:pt modelId="{03FB272F-8A6F-4B5A-B1A8-AE3CE7F8DBC6}" type="pres">
      <dgm:prSet presAssocID="{AB58AE3D-1357-43D2-931F-24211053CD28}" presName="lastNode" presStyleLbl="node1" presStyleIdx="2" presStyleCnt="3" custScaleX="132684" custScaleY="61205" custLinFactX="-10233" custLinFactNeighborX="-100000">
        <dgm:presLayoutVars>
          <dgm:bulletEnabled val="1"/>
        </dgm:presLayoutVars>
      </dgm:prSet>
      <dgm:spPr/>
      <dgm:t>
        <a:bodyPr/>
        <a:lstStyle/>
        <a:p>
          <a:endParaRPr lang="ru-RU"/>
        </a:p>
      </dgm:t>
    </dgm:pt>
  </dgm:ptLst>
  <dgm:cxnLst>
    <dgm:cxn modelId="{AE69AD03-032F-4D1E-B4DC-DFFF2481220A}" srcId="{AB58AE3D-1357-43D2-931F-24211053CD28}" destId="{5EDD6F32-919F-4026-A7A3-765A7D727C3B}" srcOrd="0" destOrd="0" parTransId="{766C483C-7E97-461D-B5C3-7C4F94570E06}" sibTransId="{E09BBB99-8EEF-4770-AA94-67D59838FC0F}"/>
    <dgm:cxn modelId="{2A3940D5-822F-4148-8EA6-E4A230C2B5CA}" type="presOf" srcId="{AB58AE3D-1357-43D2-931F-24211053CD28}" destId="{92F6CBEA-81E2-42C0-96A2-6F9D7C7AABB0}" srcOrd="0" destOrd="0" presId="urn:microsoft.com/office/officeart/2005/8/layout/equation2"/>
    <dgm:cxn modelId="{3ED5372D-60B4-4988-8A09-B6E15ADAA047}" type="presOf" srcId="{5EDD6F32-919F-4026-A7A3-765A7D727C3B}" destId="{BA7030B3-308C-45CC-9796-3AA71C4484F0}" srcOrd="0" destOrd="0" presId="urn:microsoft.com/office/officeart/2005/8/layout/equation2"/>
    <dgm:cxn modelId="{C36651CD-D303-4023-96E4-69FAE974DD2F}" type="presOf" srcId="{E09BBB99-8EEF-4770-AA94-67D59838FC0F}" destId="{EA9123A1-A5C4-438A-B5FF-2352820D6151}" srcOrd="0" destOrd="0" presId="urn:microsoft.com/office/officeart/2005/8/layout/equation2"/>
    <dgm:cxn modelId="{29AF4A19-4D1C-4FC8-9DC8-87695D719EBA}" type="presOf" srcId="{1BB7071B-8ACF-4CB1-97C6-4A341F79665E}" destId="{31720D39-3826-4153-8030-B48F86631FD0}" srcOrd="1" destOrd="0" presId="urn:microsoft.com/office/officeart/2005/8/layout/equation2"/>
    <dgm:cxn modelId="{4D8FF645-3139-461E-B214-02011400C6FB}" srcId="{AB58AE3D-1357-43D2-931F-24211053CD28}" destId="{C13D34BA-3D44-4730-A2C7-9A6DC3D994F9}" srcOrd="1" destOrd="0" parTransId="{BC23DC57-3442-471F-ACD2-7063F4AB07C2}" sibTransId="{1BB7071B-8ACF-4CB1-97C6-4A341F79665E}"/>
    <dgm:cxn modelId="{477AC9EB-FACF-46DD-BBCC-B1C9F27F7116}" type="presOf" srcId="{C13D34BA-3D44-4730-A2C7-9A6DC3D994F9}" destId="{5B40B382-30AB-4516-B603-D270539D4F9B}" srcOrd="0" destOrd="0" presId="urn:microsoft.com/office/officeart/2005/8/layout/equation2"/>
    <dgm:cxn modelId="{9A6233CA-075C-451E-BA10-354431365E62}" type="presOf" srcId="{1BB7071B-8ACF-4CB1-97C6-4A341F79665E}" destId="{17427503-918C-4A1B-B153-1011E5E46D7A}" srcOrd="0" destOrd="0" presId="urn:microsoft.com/office/officeart/2005/8/layout/equation2"/>
    <dgm:cxn modelId="{CFDFEA40-C328-4973-AA9B-6A6A6AEAA02E}" type="presOf" srcId="{A0D2C51E-28FB-4D44-A675-E9397A1998EB}" destId="{03FB272F-8A6F-4B5A-B1A8-AE3CE7F8DBC6}" srcOrd="0" destOrd="0" presId="urn:microsoft.com/office/officeart/2005/8/layout/equation2"/>
    <dgm:cxn modelId="{9C32365E-B205-4D3C-855E-91BFA9142CA1}" srcId="{AB58AE3D-1357-43D2-931F-24211053CD28}" destId="{A0D2C51E-28FB-4D44-A675-E9397A1998EB}" srcOrd="2" destOrd="0" parTransId="{783CA533-9C5C-4CF6-B6A3-6F005117B1EA}" sibTransId="{42F628BD-EB96-4511-849B-F1A2411A8F38}"/>
    <dgm:cxn modelId="{5A918D0F-36B7-4932-8FF0-01FFE321D954}" type="presParOf" srcId="{92F6CBEA-81E2-42C0-96A2-6F9D7C7AABB0}" destId="{2017EADF-615E-4A3B-AD7A-B422091636E8}" srcOrd="0" destOrd="0" presId="urn:microsoft.com/office/officeart/2005/8/layout/equation2"/>
    <dgm:cxn modelId="{DEDD4D4B-C207-4CD6-8C30-039E7DCAF603}" type="presParOf" srcId="{2017EADF-615E-4A3B-AD7A-B422091636E8}" destId="{BA7030B3-308C-45CC-9796-3AA71C4484F0}" srcOrd="0" destOrd="0" presId="urn:microsoft.com/office/officeart/2005/8/layout/equation2"/>
    <dgm:cxn modelId="{62C4FE7A-58C3-4239-B822-5276A509C1C6}" type="presParOf" srcId="{2017EADF-615E-4A3B-AD7A-B422091636E8}" destId="{12EAE0CB-5579-4CC3-B77F-229694C06E36}" srcOrd="1" destOrd="0" presId="urn:microsoft.com/office/officeart/2005/8/layout/equation2"/>
    <dgm:cxn modelId="{D9A9B41E-E858-45FA-95AD-DA0FDF87FC83}" type="presParOf" srcId="{2017EADF-615E-4A3B-AD7A-B422091636E8}" destId="{EA9123A1-A5C4-438A-B5FF-2352820D6151}" srcOrd="2" destOrd="0" presId="urn:microsoft.com/office/officeart/2005/8/layout/equation2"/>
    <dgm:cxn modelId="{C26FD63E-7C65-410F-82E0-638448A924E3}" type="presParOf" srcId="{2017EADF-615E-4A3B-AD7A-B422091636E8}" destId="{CAB6027B-9E3A-4A24-AEC9-A86F2162E85F}" srcOrd="3" destOrd="0" presId="urn:microsoft.com/office/officeart/2005/8/layout/equation2"/>
    <dgm:cxn modelId="{76D658D6-2E27-4692-BC17-AFB5D19D5B93}" type="presParOf" srcId="{2017EADF-615E-4A3B-AD7A-B422091636E8}" destId="{5B40B382-30AB-4516-B603-D270539D4F9B}" srcOrd="4" destOrd="0" presId="urn:microsoft.com/office/officeart/2005/8/layout/equation2"/>
    <dgm:cxn modelId="{C74CCC3F-F9E1-4596-A391-D96F891BA84D}" type="presParOf" srcId="{92F6CBEA-81E2-42C0-96A2-6F9D7C7AABB0}" destId="{17427503-918C-4A1B-B153-1011E5E46D7A}" srcOrd="1" destOrd="0" presId="urn:microsoft.com/office/officeart/2005/8/layout/equation2"/>
    <dgm:cxn modelId="{88A60205-D343-49A7-B0D0-91B57D5C49F6}" type="presParOf" srcId="{17427503-918C-4A1B-B153-1011E5E46D7A}" destId="{31720D39-3826-4153-8030-B48F86631FD0}" srcOrd="0" destOrd="0" presId="urn:microsoft.com/office/officeart/2005/8/layout/equation2"/>
    <dgm:cxn modelId="{515BFE04-8D6A-4B24-B94C-D627F9C5F663}" type="presParOf" srcId="{92F6CBEA-81E2-42C0-96A2-6F9D7C7AABB0}" destId="{03FB272F-8A6F-4B5A-B1A8-AE3CE7F8DBC6}"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E5D928-06DB-4B9F-AD1D-002AFD47A6BF}" type="doc">
      <dgm:prSet loTypeId="urn:microsoft.com/office/officeart/2005/8/layout/cycle7" loCatId="cycle" qsTypeId="urn:microsoft.com/office/officeart/2005/8/quickstyle/simple3" qsCatId="simple" csTypeId="urn:microsoft.com/office/officeart/2005/8/colors/accent1_2" csCatId="accent1" phldr="1"/>
      <dgm:spPr/>
    </dgm:pt>
    <dgm:pt modelId="{EC99E7FB-D097-4865-83FE-A12B21A129CD}">
      <dgm:prSet phldrT="[Текст]"/>
      <dgm:spPr/>
      <dgm:t>
        <a:bodyPr/>
        <a:lstStyle/>
        <a:p>
          <a:r>
            <a:rPr lang="ru-RU" b="1" dirty="0" smtClean="0"/>
            <a:t>ПРАВИЛЬНО ОПРЕДЕЛИТЬ СВОИ ИНТЕРЕСЫ, СКЛОННОСТИ, СПОСОБНОСТИ, СОСТОЯНИЕ ЗДОРОВЬЯ</a:t>
          </a:r>
          <a:endParaRPr lang="ru-RU" b="1" dirty="0"/>
        </a:p>
      </dgm:t>
    </dgm:pt>
    <dgm:pt modelId="{FC158D00-FC11-43A2-A05F-6DA30C8E8BB6}" type="parTrans" cxnId="{BD370C58-22B1-4612-8A59-814D62F0A48F}">
      <dgm:prSet/>
      <dgm:spPr/>
      <dgm:t>
        <a:bodyPr/>
        <a:lstStyle/>
        <a:p>
          <a:endParaRPr lang="ru-RU" b="1"/>
        </a:p>
      </dgm:t>
    </dgm:pt>
    <dgm:pt modelId="{2AB29E96-D0BD-41B8-A6A9-29160D9D8EFE}" type="sibTrans" cxnId="{BD370C58-22B1-4612-8A59-814D62F0A48F}">
      <dgm:prSet/>
      <dgm:spPr/>
      <dgm:t>
        <a:bodyPr/>
        <a:lstStyle/>
        <a:p>
          <a:endParaRPr lang="ru-RU" b="1"/>
        </a:p>
      </dgm:t>
    </dgm:pt>
    <dgm:pt modelId="{A76C41E3-C0EE-4308-B671-50C1AD8793A0}">
      <dgm:prSet phldrT="[Текст]"/>
      <dgm:spPr/>
      <dgm:t>
        <a:bodyPr/>
        <a:lstStyle/>
        <a:p>
          <a:r>
            <a:rPr lang="ru-RU" b="1" dirty="0" smtClean="0"/>
            <a:t>ИЗУЧИТЬ СОСТОЯНИЕ РЫНКА ТРУДА, ЕГО ПОТРЕБНОСТИ И РЕГИОНАЛЬНЫЕ ОСОБЕННОСТИ</a:t>
          </a:r>
          <a:endParaRPr lang="ru-RU" b="1" dirty="0"/>
        </a:p>
      </dgm:t>
    </dgm:pt>
    <dgm:pt modelId="{CBB856C4-7FCE-4097-A8FA-C2B2159C9FD6}" type="parTrans" cxnId="{8E822AE5-2C24-4842-BCFA-85E184BC04F3}">
      <dgm:prSet/>
      <dgm:spPr/>
      <dgm:t>
        <a:bodyPr/>
        <a:lstStyle/>
        <a:p>
          <a:endParaRPr lang="ru-RU" b="1"/>
        </a:p>
      </dgm:t>
    </dgm:pt>
    <dgm:pt modelId="{F674ED18-63D7-4280-834E-A14F67019ED8}" type="sibTrans" cxnId="{8E822AE5-2C24-4842-BCFA-85E184BC04F3}">
      <dgm:prSet/>
      <dgm:spPr/>
      <dgm:t>
        <a:bodyPr/>
        <a:lstStyle/>
        <a:p>
          <a:endParaRPr lang="ru-RU" b="1"/>
        </a:p>
      </dgm:t>
    </dgm:pt>
    <dgm:pt modelId="{748A468C-72F0-4AA1-8D66-432E68718725}">
      <dgm:prSet phldrT="[Текст]"/>
      <dgm:spPr/>
      <dgm:t>
        <a:bodyPr/>
        <a:lstStyle/>
        <a:p>
          <a:r>
            <a:rPr lang="ru-RU" b="1" dirty="0" smtClean="0"/>
            <a:t>ЗНАТЬ МИР ПРОФЕССИЙ И ТРЕБОВАНИЯ К ЧЕЛОВЕКУ, ВЫПОЛНЯЮЩЕМУ ТУ ИЛИ ИНУЮ РАБОТУ</a:t>
          </a:r>
          <a:endParaRPr lang="ru-RU" b="1" dirty="0"/>
        </a:p>
      </dgm:t>
    </dgm:pt>
    <dgm:pt modelId="{FE8B9971-2DCA-487E-8A9D-428939CC4056}" type="parTrans" cxnId="{27310095-9864-4813-A880-789034A71183}">
      <dgm:prSet/>
      <dgm:spPr/>
      <dgm:t>
        <a:bodyPr/>
        <a:lstStyle/>
        <a:p>
          <a:endParaRPr lang="ru-RU" b="1"/>
        </a:p>
      </dgm:t>
    </dgm:pt>
    <dgm:pt modelId="{FECFBBF4-D18E-4EE6-A81C-7DBBD75DDBD5}" type="sibTrans" cxnId="{27310095-9864-4813-A880-789034A71183}">
      <dgm:prSet/>
      <dgm:spPr/>
      <dgm:t>
        <a:bodyPr/>
        <a:lstStyle/>
        <a:p>
          <a:endParaRPr lang="ru-RU" b="1"/>
        </a:p>
      </dgm:t>
    </dgm:pt>
    <dgm:pt modelId="{FBC95FFC-A787-4DD8-8C1B-89D33330AB97}">
      <dgm:prSet/>
      <dgm:spPr/>
      <dgm:t>
        <a:bodyPr/>
        <a:lstStyle/>
        <a:p>
          <a:r>
            <a:rPr lang="ru-RU" b="1" dirty="0" smtClean="0"/>
            <a:t>ИСХОДИТЬ ИЗ РЕАЛЬНЫХ ВОЗМОЖНОСТЕЙ ПОЛУЧЕНИЯ ОБРАЗОВАНИЯ, ПЕРЕОБУЧЕНИЯ, ПОВЫШЕНИЯ КВАЛИФИКАЦИИ</a:t>
          </a:r>
          <a:endParaRPr lang="ru-RU" b="1" dirty="0"/>
        </a:p>
      </dgm:t>
    </dgm:pt>
    <dgm:pt modelId="{F6966338-A788-4FB0-BBE3-86D4C48B37C4}" type="parTrans" cxnId="{F04AD186-7952-4EBC-961F-0E280A9B746B}">
      <dgm:prSet/>
      <dgm:spPr/>
      <dgm:t>
        <a:bodyPr/>
        <a:lstStyle/>
        <a:p>
          <a:endParaRPr lang="ru-RU" b="1"/>
        </a:p>
      </dgm:t>
    </dgm:pt>
    <dgm:pt modelId="{70DE1263-FB54-4854-B662-2381CA04CC38}" type="sibTrans" cxnId="{F04AD186-7952-4EBC-961F-0E280A9B746B}">
      <dgm:prSet/>
      <dgm:spPr/>
      <dgm:t>
        <a:bodyPr/>
        <a:lstStyle/>
        <a:p>
          <a:endParaRPr lang="ru-RU" b="1"/>
        </a:p>
      </dgm:t>
    </dgm:pt>
    <dgm:pt modelId="{7256EBDA-508F-4C68-B20C-458F455895DD}" type="pres">
      <dgm:prSet presAssocID="{E8E5D928-06DB-4B9F-AD1D-002AFD47A6BF}" presName="Name0" presStyleCnt="0">
        <dgm:presLayoutVars>
          <dgm:dir/>
          <dgm:resizeHandles val="exact"/>
        </dgm:presLayoutVars>
      </dgm:prSet>
      <dgm:spPr/>
    </dgm:pt>
    <dgm:pt modelId="{74461AF8-04ED-451A-AAA1-0DDA1B5016BF}" type="pres">
      <dgm:prSet presAssocID="{EC99E7FB-D097-4865-83FE-A12B21A129CD}" presName="node" presStyleLbl="node1" presStyleIdx="0" presStyleCnt="4" custScaleX="164454" custScaleY="114631" custRadScaleRad="93714">
        <dgm:presLayoutVars>
          <dgm:bulletEnabled val="1"/>
        </dgm:presLayoutVars>
      </dgm:prSet>
      <dgm:spPr/>
      <dgm:t>
        <a:bodyPr/>
        <a:lstStyle/>
        <a:p>
          <a:endParaRPr lang="ru-RU"/>
        </a:p>
      </dgm:t>
    </dgm:pt>
    <dgm:pt modelId="{0DC44AB9-E51E-4540-9A83-8116FD6DC04D}" type="pres">
      <dgm:prSet presAssocID="{2AB29E96-D0BD-41B8-A6A9-29160D9D8EFE}" presName="sibTrans" presStyleLbl="sibTrans2D1" presStyleIdx="0" presStyleCnt="4"/>
      <dgm:spPr/>
      <dgm:t>
        <a:bodyPr/>
        <a:lstStyle/>
        <a:p>
          <a:endParaRPr lang="ru-RU"/>
        </a:p>
      </dgm:t>
    </dgm:pt>
    <dgm:pt modelId="{4BA1566E-60B9-4EFD-83B3-E38CA8381DC3}" type="pres">
      <dgm:prSet presAssocID="{2AB29E96-D0BD-41B8-A6A9-29160D9D8EFE}" presName="connectorText" presStyleLbl="sibTrans2D1" presStyleIdx="0" presStyleCnt="4"/>
      <dgm:spPr/>
      <dgm:t>
        <a:bodyPr/>
        <a:lstStyle/>
        <a:p>
          <a:endParaRPr lang="ru-RU"/>
        </a:p>
      </dgm:t>
    </dgm:pt>
    <dgm:pt modelId="{DF2CFCB1-3514-41F4-B9C5-88AD9F7006FD}" type="pres">
      <dgm:prSet presAssocID="{FBC95FFC-A787-4DD8-8C1B-89D33330AB97}" presName="node" presStyleLbl="node1" presStyleIdx="1" presStyleCnt="4" custScaleX="164454" custScaleY="114631" custRadScaleRad="109719">
        <dgm:presLayoutVars>
          <dgm:bulletEnabled val="1"/>
        </dgm:presLayoutVars>
      </dgm:prSet>
      <dgm:spPr/>
      <dgm:t>
        <a:bodyPr/>
        <a:lstStyle/>
        <a:p>
          <a:endParaRPr lang="ru-RU"/>
        </a:p>
      </dgm:t>
    </dgm:pt>
    <dgm:pt modelId="{E8A17C48-CE9E-4768-B534-AC62E885AA40}" type="pres">
      <dgm:prSet presAssocID="{70DE1263-FB54-4854-B662-2381CA04CC38}" presName="sibTrans" presStyleLbl="sibTrans2D1" presStyleIdx="1" presStyleCnt="4"/>
      <dgm:spPr/>
      <dgm:t>
        <a:bodyPr/>
        <a:lstStyle/>
        <a:p>
          <a:endParaRPr lang="ru-RU"/>
        </a:p>
      </dgm:t>
    </dgm:pt>
    <dgm:pt modelId="{F58A8443-4D83-471D-820F-E7A867FD37A3}" type="pres">
      <dgm:prSet presAssocID="{70DE1263-FB54-4854-B662-2381CA04CC38}" presName="connectorText" presStyleLbl="sibTrans2D1" presStyleIdx="1" presStyleCnt="4"/>
      <dgm:spPr/>
      <dgm:t>
        <a:bodyPr/>
        <a:lstStyle/>
        <a:p>
          <a:endParaRPr lang="ru-RU"/>
        </a:p>
      </dgm:t>
    </dgm:pt>
    <dgm:pt modelId="{39EBF68F-7661-4B9D-A7DB-2AC1837318DC}" type="pres">
      <dgm:prSet presAssocID="{A76C41E3-C0EE-4308-B671-50C1AD8793A0}" presName="node" presStyleLbl="node1" presStyleIdx="2" presStyleCnt="4" custScaleX="164454" custScaleY="114631" custRadScaleRad="93714">
        <dgm:presLayoutVars>
          <dgm:bulletEnabled val="1"/>
        </dgm:presLayoutVars>
      </dgm:prSet>
      <dgm:spPr/>
      <dgm:t>
        <a:bodyPr/>
        <a:lstStyle/>
        <a:p>
          <a:endParaRPr lang="ru-RU"/>
        </a:p>
      </dgm:t>
    </dgm:pt>
    <dgm:pt modelId="{C53DD706-0FF5-4D77-9EF1-07C6CA9465B7}" type="pres">
      <dgm:prSet presAssocID="{F674ED18-63D7-4280-834E-A14F67019ED8}" presName="sibTrans" presStyleLbl="sibTrans2D1" presStyleIdx="2" presStyleCnt="4"/>
      <dgm:spPr/>
      <dgm:t>
        <a:bodyPr/>
        <a:lstStyle/>
        <a:p>
          <a:endParaRPr lang="ru-RU"/>
        </a:p>
      </dgm:t>
    </dgm:pt>
    <dgm:pt modelId="{1B8E9883-8E88-4AAF-A2E3-FFBD8A1B7D5D}" type="pres">
      <dgm:prSet presAssocID="{F674ED18-63D7-4280-834E-A14F67019ED8}" presName="connectorText" presStyleLbl="sibTrans2D1" presStyleIdx="2" presStyleCnt="4"/>
      <dgm:spPr/>
      <dgm:t>
        <a:bodyPr/>
        <a:lstStyle/>
        <a:p>
          <a:endParaRPr lang="ru-RU"/>
        </a:p>
      </dgm:t>
    </dgm:pt>
    <dgm:pt modelId="{BBBB705A-CE47-4274-960E-DADD8EFA4300}" type="pres">
      <dgm:prSet presAssocID="{748A468C-72F0-4AA1-8D66-432E68718725}" presName="node" presStyleLbl="node1" presStyleIdx="3" presStyleCnt="4" custScaleX="164454" custScaleY="114631" custRadScaleRad="109719">
        <dgm:presLayoutVars>
          <dgm:bulletEnabled val="1"/>
        </dgm:presLayoutVars>
      </dgm:prSet>
      <dgm:spPr/>
      <dgm:t>
        <a:bodyPr/>
        <a:lstStyle/>
        <a:p>
          <a:endParaRPr lang="ru-RU"/>
        </a:p>
      </dgm:t>
    </dgm:pt>
    <dgm:pt modelId="{572D6891-D2AF-41A0-A1AD-40A4977B49FE}" type="pres">
      <dgm:prSet presAssocID="{FECFBBF4-D18E-4EE6-A81C-7DBBD75DDBD5}" presName="sibTrans" presStyleLbl="sibTrans2D1" presStyleIdx="3" presStyleCnt="4"/>
      <dgm:spPr/>
      <dgm:t>
        <a:bodyPr/>
        <a:lstStyle/>
        <a:p>
          <a:endParaRPr lang="ru-RU"/>
        </a:p>
      </dgm:t>
    </dgm:pt>
    <dgm:pt modelId="{35BEC16E-DDE4-4460-8095-09ADB324AE44}" type="pres">
      <dgm:prSet presAssocID="{FECFBBF4-D18E-4EE6-A81C-7DBBD75DDBD5}" presName="connectorText" presStyleLbl="sibTrans2D1" presStyleIdx="3" presStyleCnt="4"/>
      <dgm:spPr/>
      <dgm:t>
        <a:bodyPr/>
        <a:lstStyle/>
        <a:p>
          <a:endParaRPr lang="ru-RU"/>
        </a:p>
      </dgm:t>
    </dgm:pt>
  </dgm:ptLst>
  <dgm:cxnLst>
    <dgm:cxn modelId="{14258070-0D18-44EC-9310-57590D1A8AD1}" type="presOf" srcId="{FECFBBF4-D18E-4EE6-A81C-7DBBD75DDBD5}" destId="{35BEC16E-DDE4-4460-8095-09ADB324AE44}" srcOrd="1" destOrd="0" presId="urn:microsoft.com/office/officeart/2005/8/layout/cycle7"/>
    <dgm:cxn modelId="{B58EE1DA-F223-4ABC-95A2-869EECEFB900}" type="presOf" srcId="{FBC95FFC-A787-4DD8-8C1B-89D33330AB97}" destId="{DF2CFCB1-3514-41F4-B9C5-88AD9F7006FD}" srcOrd="0" destOrd="0" presId="urn:microsoft.com/office/officeart/2005/8/layout/cycle7"/>
    <dgm:cxn modelId="{6FED4553-A304-4804-B3B0-879325D301FD}" type="presOf" srcId="{A76C41E3-C0EE-4308-B671-50C1AD8793A0}" destId="{39EBF68F-7661-4B9D-A7DB-2AC1837318DC}" srcOrd="0" destOrd="0" presId="urn:microsoft.com/office/officeart/2005/8/layout/cycle7"/>
    <dgm:cxn modelId="{8E822AE5-2C24-4842-BCFA-85E184BC04F3}" srcId="{E8E5D928-06DB-4B9F-AD1D-002AFD47A6BF}" destId="{A76C41E3-C0EE-4308-B671-50C1AD8793A0}" srcOrd="2" destOrd="0" parTransId="{CBB856C4-7FCE-4097-A8FA-C2B2159C9FD6}" sibTransId="{F674ED18-63D7-4280-834E-A14F67019ED8}"/>
    <dgm:cxn modelId="{2D8D182B-3AC4-45F1-A3F5-4014B3D8F64A}" type="presOf" srcId="{2AB29E96-D0BD-41B8-A6A9-29160D9D8EFE}" destId="{4BA1566E-60B9-4EFD-83B3-E38CA8381DC3}" srcOrd="1" destOrd="0" presId="urn:microsoft.com/office/officeart/2005/8/layout/cycle7"/>
    <dgm:cxn modelId="{0611106D-7874-4A4B-9854-EC031E156D42}" type="presOf" srcId="{F674ED18-63D7-4280-834E-A14F67019ED8}" destId="{1B8E9883-8E88-4AAF-A2E3-FFBD8A1B7D5D}" srcOrd="1" destOrd="0" presId="urn:microsoft.com/office/officeart/2005/8/layout/cycle7"/>
    <dgm:cxn modelId="{27310095-9864-4813-A880-789034A71183}" srcId="{E8E5D928-06DB-4B9F-AD1D-002AFD47A6BF}" destId="{748A468C-72F0-4AA1-8D66-432E68718725}" srcOrd="3" destOrd="0" parTransId="{FE8B9971-2DCA-487E-8A9D-428939CC4056}" sibTransId="{FECFBBF4-D18E-4EE6-A81C-7DBBD75DDBD5}"/>
    <dgm:cxn modelId="{F04AD186-7952-4EBC-961F-0E280A9B746B}" srcId="{E8E5D928-06DB-4B9F-AD1D-002AFD47A6BF}" destId="{FBC95FFC-A787-4DD8-8C1B-89D33330AB97}" srcOrd="1" destOrd="0" parTransId="{F6966338-A788-4FB0-BBE3-86D4C48B37C4}" sibTransId="{70DE1263-FB54-4854-B662-2381CA04CC38}"/>
    <dgm:cxn modelId="{586F49E5-7DEF-4CF4-81F4-D43F2B7A6269}" type="presOf" srcId="{2AB29E96-D0BD-41B8-A6A9-29160D9D8EFE}" destId="{0DC44AB9-E51E-4540-9A83-8116FD6DC04D}" srcOrd="0" destOrd="0" presId="urn:microsoft.com/office/officeart/2005/8/layout/cycle7"/>
    <dgm:cxn modelId="{EFA1B966-8C96-4F09-BF1A-1CF86B87DFDF}" type="presOf" srcId="{70DE1263-FB54-4854-B662-2381CA04CC38}" destId="{E8A17C48-CE9E-4768-B534-AC62E885AA40}" srcOrd="0" destOrd="0" presId="urn:microsoft.com/office/officeart/2005/8/layout/cycle7"/>
    <dgm:cxn modelId="{6FA8885F-9B32-4E48-A3E8-47C62D9922CF}" type="presOf" srcId="{EC99E7FB-D097-4865-83FE-A12B21A129CD}" destId="{74461AF8-04ED-451A-AAA1-0DDA1B5016BF}" srcOrd="0" destOrd="0" presId="urn:microsoft.com/office/officeart/2005/8/layout/cycle7"/>
    <dgm:cxn modelId="{7022226F-0CB2-48D2-B592-E61DF0B5E06C}" type="presOf" srcId="{E8E5D928-06DB-4B9F-AD1D-002AFD47A6BF}" destId="{7256EBDA-508F-4C68-B20C-458F455895DD}" srcOrd="0" destOrd="0" presId="urn:microsoft.com/office/officeart/2005/8/layout/cycle7"/>
    <dgm:cxn modelId="{C16C503A-1CF2-4A49-8DFB-ECB97CD61A94}" type="presOf" srcId="{F674ED18-63D7-4280-834E-A14F67019ED8}" destId="{C53DD706-0FF5-4D77-9EF1-07C6CA9465B7}" srcOrd="0" destOrd="0" presId="urn:microsoft.com/office/officeart/2005/8/layout/cycle7"/>
    <dgm:cxn modelId="{B7E94907-237C-4366-A4AC-71F63734E8E8}" type="presOf" srcId="{748A468C-72F0-4AA1-8D66-432E68718725}" destId="{BBBB705A-CE47-4274-960E-DADD8EFA4300}" srcOrd="0" destOrd="0" presId="urn:microsoft.com/office/officeart/2005/8/layout/cycle7"/>
    <dgm:cxn modelId="{01DC7491-E28E-49DF-B1B3-979EDFA7E3A4}" type="presOf" srcId="{70DE1263-FB54-4854-B662-2381CA04CC38}" destId="{F58A8443-4D83-471D-820F-E7A867FD37A3}" srcOrd="1" destOrd="0" presId="urn:microsoft.com/office/officeart/2005/8/layout/cycle7"/>
    <dgm:cxn modelId="{CEAE09F1-031A-4256-AF49-A1170D118962}" type="presOf" srcId="{FECFBBF4-D18E-4EE6-A81C-7DBBD75DDBD5}" destId="{572D6891-D2AF-41A0-A1AD-40A4977B49FE}" srcOrd="0" destOrd="0" presId="urn:microsoft.com/office/officeart/2005/8/layout/cycle7"/>
    <dgm:cxn modelId="{BD370C58-22B1-4612-8A59-814D62F0A48F}" srcId="{E8E5D928-06DB-4B9F-AD1D-002AFD47A6BF}" destId="{EC99E7FB-D097-4865-83FE-A12B21A129CD}" srcOrd="0" destOrd="0" parTransId="{FC158D00-FC11-43A2-A05F-6DA30C8E8BB6}" sibTransId="{2AB29E96-D0BD-41B8-A6A9-29160D9D8EFE}"/>
    <dgm:cxn modelId="{198150FA-E493-4010-8DF1-8EB63A203DDC}" type="presParOf" srcId="{7256EBDA-508F-4C68-B20C-458F455895DD}" destId="{74461AF8-04ED-451A-AAA1-0DDA1B5016BF}" srcOrd="0" destOrd="0" presId="urn:microsoft.com/office/officeart/2005/8/layout/cycle7"/>
    <dgm:cxn modelId="{15509AC3-8F7E-4A83-84E3-DFA9FF1A7DB9}" type="presParOf" srcId="{7256EBDA-508F-4C68-B20C-458F455895DD}" destId="{0DC44AB9-E51E-4540-9A83-8116FD6DC04D}" srcOrd="1" destOrd="0" presId="urn:microsoft.com/office/officeart/2005/8/layout/cycle7"/>
    <dgm:cxn modelId="{5BA8CDF2-0E83-47F4-BF8D-C1B5203E80ED}" type="presParOf" srcId="{0DC44AB9-E51E-4540-9A83-8116FD6DC04D}" destId="{4BA1566E-60B9-4EFD-83B3-E38CA8381DC3}" srcOrd="0" destOrd="0" presId="urn:microsoft.com/office/officeart/2005/8/layout/cycle7"/>
    <dgm:cxn modelId="{69FA7C92-BE5F-4F2A-BFE8-74A837B93D38}" type="presParOf" srcId="{7256EBDA-508F-4C68-B20C-458F455895DD}" destId="{DF2CFCB1-3514-41F4-B9C5-88AD9F7006FD}" srcOrd="2" destOrd="0" presId="urn:microsoft.com/office/officeart/2005/8/layout/cycle7"/>
    <dgm:cxn modelId="{367D5D70-6831-46CC-A965-928911DD8FE4}" type="presParOf" srcId="{7256EBDA-508F-4C68-B20C-458F455895DD}" destId="{E8A17C48-CE9E-4768-B534-AC62E885AA40}" srcOrd="3" destOrd="0" presId="urn:microsoft.com/office/officeart/2005/8/layout/cycle7"/>
    <dgm:cxn modelId="{56B63808-9974-4AF1-B4A8-C31C0AEAEC5A}" type="presParOf" srcId="{E8A17C48-CE9E-4768-B534-AC62E885AA40}" destId="{F58A8443-4D83-471D-820F-E7A867FD37A3}" srcOrd="0" destOrd="0" presId="urn:microsoft.com/office/officeart/2005/8/layout/cycle7"/>
    <dgm:cxn modelId="{6DED7CD1-0091-41DB-B1AC-CB1EF542E189}" type="presParOf" srcId="{7256EBDA-508F-4C68-B20C-458F455895DD}" destId="{39EBF68F-7661-4B9D-A7DB-2AC1837318DC}" srcOrd="4" destOrd="0" presId="urn:microsoft.com/office/officeart/2005/8/layout/cycle7"/>
    <dgm:cxn modelId="{E0A062AF-89DE-4710-B7DD-AB7F10F617B7}" type="presParOf" srcId="{7256EBDA-508F-4C68-B20C-458F455895DD}" destId="{C53DD706-0FF5-4D77-9EF1-07C6CA9465B7}" srcOrd="5" destOrd="0" presId="urn:microsoft.com/office/officeart/2005/8/layout/cycle7"/>
    <dgm:cxn modelId="{9E899183-BC91-489B-B1D9-197D9289C685}" type="presParOf" srcId="{C53DD706-0FF5-4D77-9EF1-07C6CA9465B7}" destId="{1B8E9883-8E88-4AAF-A2E3-FFBD8A1B7D5D}" srcOrd="0" destOrd="0" presId="urn:microsoft.com/office/officeart/2005/8/layout/cycle7"/>
    <dgm:cxn modelId="{E0B4B2B7-2C12-433A-8A82-0F205C27A12D}" type="presParOf" srcId="{7256EBDA-508F-4C68-B20C-458F455895DD}" destId="{BBBB705A-CE47-4274-960E-DADD8EFA4300}" srcOrd="6" destOrd="0" presId="urn:microsoft.com/office/officeart/2005/8/layout/cycle7"/>
    <dgm:cxn modelId="{61E616C7-A548-4EFA-A8B1-86AE757CD4AF}" type="presParOf" srcId="{7256EBDA-508F-4C68-B20C-458F455895DD}" destId="{572D6891-D2AF-41A0-A1AD-40A4977B49FE}" srcOrd="7" destOrd="0" presId="urn:microsoft.com/office/officeart/2005/8/layout/cycle7"/>
    <dgm:cxn modelId="{93CD50CC-BD30-4453-A41B-62EE7BA852DA}" type="presParOf" srcId="{572D6891-D2AF-41A0-A1AD-40A4977B49FE}" destId="{35BEC16E-DDE4-4460-8095-09ADB324AE44}"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B7B132-8F1C-4760-A141-C22E527C22D0}" type="doc">
      <dgm:prSet loTypeId="urn:microsoft.com/office/officeart/2005/8/layout/hList6" loCatId="list" qsTypeId="urn:microsoft.com/office/officeart/2005/8/quickstyle/simple1" qsCatId="simple" csTypeId="urn:microsoft.com/office/officeart/2005/8/colors/accent2_3" csCatId="accent2" phldr="1"/>
      <dgm:spPr/>
      <dgm:t>
        <a:bodyPr/>
        <a:lstStyle/>
        <a:p>
          <a:endParaRPr lang="ru-RU"/>
        </a:p>
      </dgm:t>
    </dgm:pt>
    <dgm:pt modelId="{142A6A40-6DDC-4B28-A79E-64CCB2E84549}">
      <dgm:prSet phldrT="[Текст]"/>
      <dgm:spPr/>
      <dgm:t>
        <a:bodyPr/>
        <a:lstStyle/>
        <a:p>
          <a:pPr>
            <a:lnSpc>
              <a:spcPct val="100000"/>
            </a:lnSpc>
          </a:pPr>
          <a:r>
            <a:rPr lang="ru-RU" b="1" u="sng" dirty="0" smtClean="0">
              <a:solidFill>
                <a:schemeClr val="tx1"/>
              </a:solidFill>
            </a:rPr>
            <a:t>ГОРИЗОНТАЛЬНАЯ</a:t>
          </a:r>
          <a:endParaRPr lang="ru-RU" b="1" u="sng" dirty="0">
            <a:solidFill>
              <a:schemeClr val="tx1"/>
            </a:solidFill>
          </a:endParaRPr>
        </a:p>
      </dgm:t>
    </dgm:pt>
    <dgm:pt modelId="{0CE3243E-70C3-465F-A7BF-620AAD499C2F}" type="parTrans" cxnId="{86872D47-F39C-4E69-9665-F795F3C0089B}">
      <dgm:prSet/>
      <dgm:spPr/>
      <dgm:t>
        <a:bodyPr/>
        <a:lstStyle/>
        <a:p>
          <a:pPr>
            <a:lnSpc>
              <a:spcPct val="100000"/>
            </a:lnSpc>
          </a:pPr>
          <a:endParaRPr lang="ru-RU" b="1">
            <a:solidFill>
              <a:schemeClr val="tx1"/>
            </a:solidFill>
          </a:endParaRPr>
        </a:p>
      </dgm:t>
    </dgm:pt>
    <dgm:pt modelId="{1E61600F-4E0D-408E-B86E-9D4372A91C07}" type="sibTrans" cxnId="{86872D47-F39C-4E69-9665-F795F3C0089B}">
      <dgm:prSet/>
      <dgm:spPr/>
      <dgm:t>
        <a:bodyPr/>
        <a:lstStyle/>
        <a:p>
          <a:pPr>
            <a:lnSpc>
              <a:spcPct val="100000"/>
            </a:lnSpc>
          </a:pPr>
          <a:endParaRPr lang="ru-RU" b="1">
            <a:solidFill>
              <a:schemeClr val="tx1"/>
            </a:solidFill>
          </a:endParaRPr>
        </a:p>
      </dgm:t>
    </dgm:pt>
    <dgm:pt modelId="{7428512B-1ADE-4D8E-8EC6-928B9C638993}">
      <dgm:prSet phldrT="[Текст]"/>
      <dgm:spPr/>
      <dgm:t>
        <a:bodyPr/>
        <a:lstStyle/>
        <a:p>
          <a:pPr>
            <a:lnSpc>
              <a:spcPct val="100000"/>
            </a:lnSpc>
          </a:pPr>
          <a:r>
            <a:rPr lang="ru-RU" b="1" dirty="0" smtClean="0">
              <a:solidFill>
                <a:schemeClr val="tx1"/>
              </a:solidFill>
            </a:rPr>
            <a:t>Рост профессионального мастерства (универсальность)</a:t>
          </a:r>
          <a:endParaRPr lang="ru-RU" b="1" dirty="0">
            <a:solidFill>
              <a:schemeClr val="tx1"/>
            </a:solidFill>
          </a:endParaRPr>
        </a:p>
      </dgm:t>
    </dgm:pt>
    <dgm:pt modelId="{0C93B96E-8D9B-4C7E-868C-76D9B253D9C5}" type="parTrans" cxnId="{4191E79E-078F-4969-890F-7306ADC7C1A1}">
      <dgm:prSet/>
      <dgm:spPr/>
      <dgm:t>
        <a:bodyPr/>
        <a:lstStyle/>
        <a:p>
          <a:pPr>
            <a:lnSpc>
              <a:spcPct val="100000"/>
            </a:lnSpc>
          </a:pPr>
          <a:endParaRPr lang="ru-RU" b="1">
            <a:solidFill>
              <a:schemeClr val="tx1"/>
            </a:solidFill>
          </a:endParaRPr>
        </a:p>
      </dgm:t>
    </dgm:pt>
    <dgm:pt modelId="{E90E9673-88C2-4924-906D-7342ACCC2C8D}" type="sibTrans" cxnId="{4191E79E-078F-4969-890F-7306ADC7C1A1}">
      <dgm:prSet/>
      <dgm:spPr/>
      <dgm:t>
        <a:bodyPr/>
        <a:lstStyle/>
        <a:p>
          <a:pPr>
            <a:lnSpc>
              <a:spcPct val="100000"/>
            </a:lnSpc>
          </a:pPr>
          <a:endParaRPr lang="ru-RU" b="1">
            <a:solidFill>
              <a:schemeClr val="tx1"/>
            </a:solidFill>
          </a:endParaRPr>
        </a:p>
      </dgm:t>
    </dgm:pt>
    <dgm:pt modelId="{26EA9A72-3016-4759-A420-56AF9E264069}">
      <dgm:prSet phldrT="[Текст]"/>
      <dgm:spPr/>
      <dgm:t>
        <a:bodyPr/>
        <a:lstStyle/>
        <a:p>
          <a:pPr>
            <a:lnSpc>
              <a:spcPct val="100000"/>
            </a:lnSpc>
          </a:pPr>
          <a:r>
            <a:rPr lang="ru-RU" b="1" dirty="0" smtClean="0">
              <a:solidFill>
                <a:schemeClr val="tx1"/>
              </a:solidFill>
            </a:rPr>
            <a:t>Освоение сложных форм работы</a:t>
          </a:r>
          <a:endParaRPr lang="ru-RU" b="1" dirty="0">
            <a:solidFill>
              <a:schemeClr val="tx1"/>
            </a:solidFill>
          </a:endParaRPr>
        </a:p>
      </dgm:t>
    </dgm:pt>
    <dgm:pt modelId="{5403E5DC-939B-4F45-8F65-83A1014ADB90}" type="parTrans" cxnId="{BB69225A-AD6D-4963-8B82-EE90D422D4D6}">
      <dgm:prSet/>
      <dgm:spPr/>
      <dgm:t>
        <a:bodyPr/>
        <a:lstStyle/>
        <a:p>
          <a:pPr>
            <a:lnSpc>
              <a:spcPct val="100000"/>
            </a:lnSpc>
          </a:pPr>
          <a:endParaRPr lang="ru-RU" b="1">
            <a:solidFill>
              <a:schemeClr val="tx1"/>
            </a:solidFill>
          </a:endParaRPr>
        </a:p>
      </dgm:t>
    </dgm:pt>
    <dgm:pt modelId="{627FE90E-45F3-4FBF-8999-893DC576F9CF}" type="sibTrans" cxnId="{BB69225A-AD6D-4963-8B82-EE90D422D4D6}">
      <dgm:prSet/>
      <dgm:spPr/>
      <dgm:t>
        <a:bodyPr/>
        <a:lstStyle/>
        <a:p>
          <a:pPr>
            <a:lnSpc>
              <a:spcPct val="100000"/>
            </a:lnSpc>
          </a:pPr>
          <a:endParaRPr lang="ru-RU" b="1">
            <a:solidFill>
              <a:schemeClr val="tx1"/>
            </a:solidFill>
          </a:endParaRPr>
        </a:p>
      </dgm:t>
    </dgm:pt>
    <dgm:pt modelId="{FBD8B0A3-FCA8-4E1D-B45B-8D7396731C5A}">
      <dgm:prSet phldrT="[Текст]"/>
      <dgm:spPr/>
      <dgm:t>
        <a:bodyPr/>
        <a:lstStyle/>
        <a:p>
          <a:pPr>
            <a:lnSpc>
              <a:spcPct val="100000"/>
            </a:lnSpc>
          </a:pPr>
          <a:r>
            <a:rPr lang="ru-RU" b="1" u="sng" dirty="0" smtClean="0">
              <a:solidFill>
                <a:schemeClr val="tx1"/>
              </a:solidFill>
              <a:effectLst/>
            </a:rPr>
            <a:t>ВЕРТИКАЛЬНАЯ</a:t>
          </a:r>
          <a:endParaRPr lang="ru-RU" b="1" u="sng" dirty="0">
            <a:solidFill>
              <a:schemeClr val="tx1"/>
            </a:solidFill>
            <a:effectLst/>
          </a:endParaRPr>
        </a:p>
      </dgm:t>
    </dgm:pt>
    <dgm:pt modelId="{C78B9A8D-C01A-46B9-ADF4-8A95C37700DE}" type="parTrans" cxnId="{D71D5126-13D0-4783-9DBB-4D0522478C0F}">
      <dgm:prSet/>
      <dgm:spPr/>
      <dgm:t>
        <a:bodyPr/>
        <a:lstStyle/>
        <a:p>
          <a:pPr>
            <a:lnSpc>
              <a:spcPct val="100000"/>
            </a:lnSpc>
          </a:pPr>
          <a:endParaRPr lang="ru-RU" b="1">
            <a:solidFill>
              <a:schemeClr val="tx1"/>
            </a:solidFill>
          </a:endParaRPr>
        </a:p>
      </dgm:t>
    </dgm:pt>
    <dgm:pt modelId="{28197B6A-84AE-44B5-9A03-ABBDCC7452E4}" type="sibTrans" cxnId="{D71D5126-13D0-4783-9DBB-4D0522478C0F}">
      <dgm:prSet/>
      <dgm:spPr/>
      <dgm:t>
        <a:bodyPr/>
        <a:lstStyle/>
        <a:p>
          <a:pPr>
            <a:lnSpc>
              <a:spcPct val="100000"/>
            </a:lnSpc>
          </a:pPr>
          <a:endParaRPr lang="ru-RU" b="1">
            <a:solidFill>
              <a:schemeClr val="tx1"/>
            </a:solidFill>
          </a:endParaRPr>
        </a:p>
      </dgm:t>
    </dgm:pt>
    <dgm:pt modelId="{97B39B00-3193-4885-A8CF-96D19ECC9E38}">
      <dgm:prSet phldrT="[Текст]"/>
      <dgm:spPr/>
      <dgm:t>
        <a:bodyPr/>
        <a:lstStyle/>
        <a:p>
          <a:pPr>
            <a:lnSpc>
              <a:spcPct val="100000"/>
            </a:lnSpc>
          </a:pPr>
          <a:r>
            <a:rPr lang="ru-RU" b="1" dirty="0" smtClean="0">
              <a:solidFill>
                <a:schemeClr val="tx1"/>
              </a:solidFill>
            </a:rPr>
            <a:t>Рост в должности</a:t>
          </a:r>
          <a:endParaRPr lang="ru-RU" b="1" dirty="0">
            <a:solidFill>
              <a:schemeClr val="tx1"/>
            </a:solidFill>
          </a:endParaRPr>
        </a:p>
      </dgm:t>
    </dgm:pt>
    <dgm:pt modelId="{9A597D25-BCAE-4F2A-9DCB-608756E18CEC}" type="parTrans" cxnId="{DB5082BC-14A7-474C-B1A1-A31EB8CD6049}">
      <dgm:prSet/>
      <dgm:spPr/>
      <dgm:t>
        <a:bodyPr/>
        <a:lstStyle/>
        <a:p>
          <a:pPr>
            <a:lnSpc>
              <a:spcPct val="100000"/>
            </a:lnSpc>
          </a:pPr>
          <a:endParaRPr lang="ru-RU" b="1">
            <a:solidFill>
              <a:schemeClr val="tx1"/>
            </a:solidFill>
          </a:endParaRPr>
        </a:p>
      </dgm:t>
    </dgm:pt>
    <dgm:pt modelId="{EEA1CBBE-E077-4CD4-AA93-6932A10FC1F9}" type="sibTrans" cxnId="{DB5082BC-14A7-474C-B1A1-A31EB8CD6049}">
      <dgm:prSet/>
      <dgm:spPr/>
      <dgm:t>
        <a:bodyPr/>
        <a:lstStyle/>
        <a:p>
          <a:pPr>
            <a:lnSpc>
              <a:spcPct val="100000"/>
            </a:lnSpc>
          </a:pPr>
          <a:endParaRPr lang="ru-RU" b="1">
            <a:solidFill>
              <a:schemeClr val="tx1"/>
            </a:solidFill>
          </a:endParaRPr>
        </a:p>
      </dgm:t>
    </dgm:pt>
    <dgm:pt modelId="{0805A812-1854-49ED-A642-FC53AE1904BF}">
      <dgm:prSet phldrT="[Текст]"/>
      <dgm:spPr/>
      <dgm:t>
        <a:bodyPr/>
        <a:lstStyle/>
        <a:p>
          <a:pPr>
            <a:lnSpc>
              <a:spcPct val="100000"/>
            </a:lnSpc>
          </a:pPr>
          <a:r>
            <a:rPr lang="ru-RU" b="1" dirty="0" smtClean="0">
              <a:solidFill>
                <a:schemeClr val="tx1"/>
              </a:solidFill>
            </a:rPr>
            <a:t>Умение организовать работу</a:t>
          </a:r>
          <a:endParaRPr lang="ru-RU" b="1" dirty="0">
            <a:solidFill>
              <a:schemeClr val="tx1"/>
            </a:solidFill>
          </a:endParaRPr>
        </a:p>
      </dgm:t>
    </dgm:pt>
    <dgm:pt modelId="{BFBF4553-1966-4809-A611-8A7629F5256B}" type="parTrans" cxnId="{A5CC2385-1744-4DE2-946D-387FEC41AEE7}">
      <dgm:prSet/>
      <dgm:spPr/>
      <dgm:t>
        <a:bodyPr/>
        <a:lstStyle/>
        <a:p>
          <a:pPr>
            <a:lnSpc>
              <a:spcPct val="100000"/>
            </a:lnSpc>
          </a:pPr>
          <a:endParaRPr lang="ru-RU" b="1">
            <a:solidFill>
              <a:schemeClr val="tx1"/>
            </a:solidFill>
          </a:endParaRPr>
        </a:p>
      </dgm:t>
    </dgm:pt>
    <dgm:pt modelId="{DFEFEB49-CF31-4B90-A2CD-6A2D7DF9B182}" type="sibTrans" cxnId="{A5CC2385-1744-4DE2-946D-387FEC41AEE7}">
      <dgm:prSet/>
      <dgm:spPr/>
      <dgm:t>
        <a:bodyPr/>
        <a:lstStyle/>
        <a:p>
          <a:pPr>
            <a:lnSpc>
              <a:spcPct val="100000"/>
            </a:lnSpc>
          </a:pPr>
          <a:endParaRPr lang="ru-RU" b="1">
            <a:solidFill>
              <a:schemeClr val="tx1"/>
            </a:solidFill>
          </a:endParaRPr>
        </a:p>
      </dgm:t>
    </dgm:pt>
    <dgm:pt modelId="{3C5A4128-0E8E-4079-AE45-A91197B8C35D}">
      <dgm:prSet phldrT="[Текст]"/>
      <dgm:spPr/>
      <dgm:t>
        <a:bodyPr/>
        <a:lstStyle/>
        <a:p>
          <a:pPr>
            <a:lnSpc>
              <a:spcPct val="100000"/>
            </a:lnSpc>
          </a:pPr>
          <a:r>
            <a:rPr lang="ru-RU" b="1" dirty="0" smtClean="0">
              <a:solidFill>
                <a:schemeClr val="tx1"/>
              </a:solidFill>
            </a:rPr>
            <a:t>Выполнение работы, которая другим специалистам не по силам</a:t>
          </a:r>
          <a:endParaRPr lang="ru-RU" b="1" dirty="0">
            <a:solidFill>
              <a:schemeClr val="tx1"/>
            </a:solidFill>
          </a:endParaRPr>
        </a:p>
      </dgm:t>
    </dgm:pt>
    <dgm:pt modelId="{8445B074-74D9-4CF9-821F-A7B2DAA0A900}" type="parTrans" cxnId="{3FE35AE0-3245-4115-A0E0-6354ED39229F}">
      <dgm:prSet/>
      <dgm:spPr/>
      <dgm:t>
        <a:bodyPr/>
        <a:lstStyle/>
        <a:p>
          <a:pPr>
            <a:lnSpc>
              <a:spcPct val="100000"/>
            </a:lnSpc>
          </a:pPr>
          <a:endParaRPr lang="ru-RU" b="1">
            <a:solidFill>
              <a:schemeClr val="tx1"/>
            </a:solidFill>
          </a:endParaRPr>
        </a:p>
      </dgm:t>
    </dgm:pt>
    <dgm:pt modelId="{FCDF62E4-85BD-474C-81AC-F101E9816A28}" type="sibTrans" cxnId="{3FE35AE0-3245-4115-A0E0-6354ED39229F}">
      <dgm:prSet/>
      <dgm:spPr/>
      <dgm:t>
        <a:bodyPr/>
        <a:lstStyle/>
        <a:p>
          <a:pPr>
            <a:lnSpc>
              <a:spcPct val="100000"/>
            </a:lnSpc>
          </a:pPr>
          <a:endParaRPr lang="ru-RU" b="1">
            <a:solidFill>
              <a:schemeClr val="tx1"/>
            </a:solidFill>
          </a:endParaRPr>
        </a:p>
      </dgm:t>
    </dgm:pt>
    <dgm:pt modelId="{6FCD519E-0D5F-464B-92BC-21FA0D6CE22B}" type="pres">
      <dgm:prSet presAssocID="{08B7B132-8F1C-4760-A141-C22E527C22D0}" presName="Name0" presStyleCnt="0">
        <dgm:presLayoutVars>
          <dgm:dir/>
          <dgm:resizeHandles val="exact"/>
        </dgm:presLayoutVars>
      </dgm:prSet>
      <dgm:spPr/>
      <dgm:t>
        <a:bodyPr/>
        <a:lstStyle/>
        <a:p>
          <a:endParaRPr lang="ru-RU"/>
        </a:p>
      </dgm:t>
    </dgm:pt>
    <dgm:pt modelId="{E489C9D7-150E-4055-9133-95DE082C40BF}" type="pres">
      <dgm:prSet presAssocID="{142A6A40-6DDC-4B28-A79E-64CCB2E84549}" presName="node" presStyleLbl="node1" presStyleIdx="0" presStyleCnt="2">
        <dgm:presLayoutVars>
          <dgm:bulletEnabled val="1"/>
        </dgm:presLayoutVars>
      </dgm:prSet>
      <dgm:spPr/>
      <dgm:t>
        <a:bodyPr/>
        <a:lstStyle/>
        <a:p>
          <a:endParaRPr lang="ru-RU"/>
        </a:p>
      </dgm:t>
    </dgm:pt>
    <dgm:pt modelId="{02DEC82A-39BF-4135-9F87-7B79BA3D6BB9}" type="pres">
      <dgm:prSet presAssocID="{1E61600F-4E0D-408E-B86E-9D4372A91C07}" presName="sibTrans" presStyleCnt="0"/>
      <dgm:spPr/>
    </dgm:pt>
    <dgm:pt modelId="{19AC78D5-9DEE-4DB4-AF37-40716CF10E23}" type="pres">
      <dgm:prSet presAssocID="{FBD8B0A3-FCA8-4E1D-B45B-8D7396731C5A}" presName="node" presStyleLbl="node1" presStyleIdx="1" presStyleCnt="2">
        <dgm:presLayoutVars>
          <dgm:bulletEnabled val="1"/>
        </dgm:presLayoutVars>
      </dgm:prSet>
      <dgm:spPr/>
      <dgm:t>
        <a:bodyPr/>
        <a:lstStyle/>
        <a:p>
          <a:endParaRPr lang="ru-RU"/>
        </a:p>
      </dgm:t>
    </dgm:pt>
  </dgm:ptLst>
  <dgm:cxnLst>
    <dgm:cxn modelId="{409B78AE-129F-46B0-B001-5EBB0B568877}" type="presOf" srcId="{08B7B132-8F1C-4760-A141-C22E527C22D0}" destId="{6FCD519E-0D5F-464B-92BC-21FA0D6CE22B}" srcOrd="0" destOrd="0" presId="urn:microsoft.com/office/officeart/2005/8/layout/hList6"/>
    <dgm:cxn modelId="{4191E79E-078F-4969-890F-7306ADC7C1A1}" srcId="{142A6A40-6DDC-4B28-A79E-64CCB2E84549}" destId="{7428512B-1ADE-4D8E-8EC6-928B9C638993}" srcOrd="0" destOrd="0" parTransId="{0C93B96E-8D9B-4C7E-868C-76D9B253D9C5}" sibTransId="{E90E9673-88C2-4924-906D-7342ACCC2C8D}"/>
    <dgm:cxn modelId="{4551F257-BB2E-44B2-9663-3D196D3A61AC}" type="presOf" srcId="{0805A812-1854-49ED-A642-FC53AE1904BF}" destId="{19AC78D5-9DEE-4DB4-AF37-40716CF10E23}" srcOrd="0" destOrd="2" presId="urn:microsoft.com/office/officeart/2005/8/layout/hList6"/>
    <dgm:cxn modelId="{86872D47-F39C-4E69-9665-F795F3C0089B}" srcId="{08B7B132-8F1C-4760-A141-C22E527C22D0}" destId="{142A6A40-6DDC-4B28-A79E-64CCB2E84549}" srcOrd="0" destOrd="0" parTransId="{0CE3243E-70C3-465F-A7BF-620AAD499C2F}" sibTransId="{1E61600F-4E0D-408E-B86E-9D4372A91C07}"/>
    <dgm:cxn modelId="{92D018BC-6285-4756-BC16-C3AC9477C654}" type="presOf" srcId="{26EA9A72-3016-4759-A420-56AF9E264069}" destId="{E489C9D7-150E-4055-9133-95DE082C40BF}" srcOrd="0" destOrd="2" presId="urn:microsoft.com/office/officeart/2005/8/layout/hList6"/>
    <dgm:cxn modelId="{3FE35AE0-3245-4115-A0E0-6354ED39229F}" srcId="{142A6A40-6DDC-4B28-A79E-64CCB2E84549}" destId="{3C5A4128-0E8E-4079-AE45-A91197B8C35D}" srcOrd="2" destOrd="0" parTransId="{8445B074-74D9-4CF9-821F-A7B2DAA0A900}" sibTransId="{FCDF62E4-85BD-474C-81AC-F101E9816A28}"/>
    <dgm:cxn modelId="{4D9A0A4F-0A98-4AFB-9D3A-2F8AC0C81302}" type="presOf" srcId="{142A6A40-6DDC-4B28-A79E-64CCB2E84549}" destId="{E489C9D7-150E-4055-9133-95DE082C40BF}" srcOrd="0" destOrd="0" presId="urn:microsoft.com/office/officeart/2005/8/layout/hList6"/>
    <dgm:cxn modelId="{66EBB2C3-1B23-421B-8884-97F09F09D0C3}" type="presOf" srcId="{FBD8B0A3-FCA8-4E1D-B45B-8D7396731C5A}" destId="{19AC78D5-9DEE-4DB4-AF37-40716CF10E23}" srcOrd="0" destOrd="0" presId="urn:microsoft.com/office/officeart/2005/8/layout/hList6"/>
    <dgm:cxn modelId="{AFFFDBB1-E036-4DA9-BA4C-4B072063E589}" type="presOf" srcId="{7428512B-1ADE-4D8E-8EC6-928B9C638993}" destId="{E489C9D7-150E-4055-9133-95DE082C40BF}" srcOrd="0" destOrd="1" presId="urn:microsoft.com/office/officeart/2005/8/layout/hList6"/>
    <dgm:cxn modelId="{DB5082BC-14A7-474C-B1A1-A31EB8CD6049}" srcId="{FBD8B0A3-FCA8-4E1D-B45B-8D7396731C5A}" destId="{97B39B00-3193-4885-A8CF-96D19ECC9E38}" srcOrd="0" destOrd="0" parTransId="{9A597D25-BCAE-4F2A-9DCB-608756E18CEC}" sibTransId="{EEA1CBBE-E077-4CD4-AA93-6932A10FC1F9}"/>
    <dgm:cxn modelId="{3DAF5D68-8E7D-4309-AC38-21ABD0A74957}" type="presOf" srcId="{3C5A4128-0E8E-4079-AE45-A91197B8C35D}" destId="{E489C9D7-150E-4055-9133-95DE082C40BF}" srcOrd="0" destOrd="3" presId="urn:microsoft.com/office/officeart/2005/8/layout/hList6"/>
    <dgm:cxn modelId="{0F0264D6-01A3-437A-8F7E-1E340EAE6AAA}" type="presOf" srcId="{97B39B00-3193-4885-A8CF-96D19ECC9E38}" destId="{19AC78D5-9DEE-4DB4-AF37-40716CF10E23}" srcOrd="0" destOrd="1" presId="urn:microsoft.com/office/officeart/2005/8/layout/hList6"/>
    <dgm:cxn modelId="{A5CC2385-1744-4DE2-946D-387FEC41AEE7}" srcId="{FBD8B0A3-FCA8-4E1D-B45B-8D7396731C5A}" destId="{0805A812-1854-49ED-A642-FC53AE1904BF}" srcOrd="1" destOrd="0" parTransId="{BFBF4553-1966-4809-A611-8A7629F5256B}" sibTransId="{DFEFEB49-CF31-4B90-A2CD-6A2D7DF9B182}"/>
    <dgm:cxn modelId="{BB69225A-AD6D-4963-8B82-EE90D422D4D6}" srcId="{142A6A40-6DDC-4B28-A79E-64CCB2E84549}" destId="{26EA9A72-3016-4759-A420-56AF9E264069}" srcOrd="1" destOrd="0" parTransId="{5403E5DC-939B-4F45-8F65-83A1014ADB90}" sibTransId="{627FE90E-45F3-4FBF-8999-893DC576F9CF}"/>
    <dgm:cxn modelId="{D71D5126-13D0-4783-9DBB-4D0522478C0F}" srcId="{08B7B132-8F1C-4760-A141-C22E527C22D0}" destId="{FBD8B0A3-FCA8-4E1D-B45B-8D7396731C5A}" srcOrd="1" destOrd="0" parTransId="{C78B9A8D-C01A-46B9-ADF4-8A95C37700DE}" sibTransId="{28197B6A-84AE-44B5-9A03-ABBDCC7452E4}"/>
    <dgm:cxn modelId="{DFD1B0ED-9AFB-4A37-9E82-5D6C634C96DF}" type="presParOf" srcId="{6FCD519E-0D5F-464B-92BC-21FA0D6CE22B}" destId="{E489C9D7-150E-4055-9133-95DE082C40BF}" srcOrd="0" destOrd="0" presId="urn:microsoft.com/office/officeart/2005/8/layout/hList6"/>
    <dgm:cxn modelId="{AF930130-CA12-447D-9E69-640202223A25}" type="presParOf" srcId="{6FCD519E-0D5F-464B-92BC-21FA0D6CE22B}" destId="{02DEC82A-39BF-4135-9F87-7B79BA3D6BB9}" srcOrd="1" destOrd="0" presId="urn:microsoft.com/office/officeart/2005/8/layout/hList6"/>
    <dgm:cxn modelId="{642CAB14-12C1-4742-935F-3660561B79CA}" type="presParOf" srcId="{6FCD519E-0D5F-464B-92BC-21FA0D6CE22B}" destId="{19AC78D5-9DEE-4DB4-AF37-40716CF10E23}"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71EBBA-F47A-4423-8B23-13AB1AF20DFC}" type="doc">
      <dgm:prSet loTypeId="urn:microsoft.com/office/officeart/2005/8/layout/matrix1" loCatId="matrix" qsTypeId="urn:microsoft.com/office/officeart/2005/8/quickstyle/simple3" qsCatId="simple" csTypeId="urn:microsoft.com/office/officeart/2005/8/colors/accent1_2" csCatId="accent1" phldr="1"/>
      <dgm:spPr/>
      <dgm:t>
        <a:bodyPr/>
        <a:lstStyle/>
        <a:p>
          <a:endParaRPr lang="ru-RU"/>
        </a:p>
      </dgm:t>
    </dgm:pt>
    <dgm:pt modelId="{A2591AE9-B0B5-4CA2-96E9-D93FA33768FD}">
      <dgm:prSet phldrT="[Текст]" custT="1"/>
      <dgm:spPr/>
      <dgm:t>
        <a:bodyPr/>
        <a:lstStyle/>
        <a:p>
          <a:pPr algn="ctr">
            <a:lnSpc>
              <a:spcPct val="100000"/>
            </a:lnSpc>
          </a:pPr>
          <a:r>
            <a:rPr lang="ru-RU" sz="3200" b="1" spc="600" dirty="0" smtClean="0">
              <a:solidFill>
                <a:srgbClr val="FF0000"/>
              </a:solidFill>
            </a:rPr>
            <a:t>ШАГИ</a:t>
          </a:r>
          <a:endParaRPr lang="ru-RU" sz="3200" b="1" spc="600" dirty="0">
            <a:solidFill>
              <a:srgbClr val="FF0000"/>
            </a:solidFill>
          </a:endParaRPr>
        </a:p>
      </dgm:t>
    </dgm:pt>
    <dgm:pt modelId="{AD36CFC2-CABA-4695-ADC1-134465AB4EEE}" type="parTrans" cxnId="{226005D1-9C81-4B30-BE09-C3FB98BE2CAC}">
      <dgm:prSet/>
      <dgm:spPr/>
      <dgm:t>
        <a:bodyPr/>
        <a:lstStyle/>
        <a:p>
          <a:pPr algn="l">
            <a:lnSpc>
              <a:spcPct val="100000"/>
            </a:lnSpc>
          </a:pPr>
          <a:endParaRPr lang="ru-RU" b="1"/>
        </a:p>
      </dgm:t>
    </dgm:pt>
    <dgm:pt modelId="{D1144102-393D-46A9-BACD-83296CC04B43}" type="sibTrans" cxnId="{226005D1-9C81-4B30-BE09-C3FB98BE2CAC}">
      <dgm:prSet/>
      <dgm:spPr/>
      <dgm:t>
        <a:bodyPr/>
        <a:lstStyle/>
        <a:p>
          <a:pPr algn="l">
            <a:lnSpc>
              <a:spcPct val="100000"/>
            </a:lnSpc>
          </a:pPr>
          <a:endParaRPr lang="ru-RU" b="1"/>
        </a:p>
      </dgm:t>
    </dgm:pt>
    <dgm:pt modelId="{700F5175-8721-46C5-A6E3-7DAE6E18B8E5}">
      <dgm:prSet phldrT="[Текст]"/>
      <dgm:spPr/>
      <dgm:t>
        <a:bodyPr anchor="ctr"/>
        <a:lstStyle/>
        <a:p>
          <a:pPr algn="r">
            <a:lnSpc>
              <a:spcPct val="150000"/>
            </a:lnSpc>
          </a:pPr>
          <a:r>
            <a:rPr lang="ru-RU" b="1" dirty="0" smtClean="0"/>
            <a:t>ПОЛУЧЕНИЕ ОБЩЕСТВЕННОГО ПРИЗНАНИЯ, РАЗВИТИЕ СВОИХ СПОСОБНОСТЕЙ В ДОСТИЖЕНИИ МАТЕРИАЛЬНОГО БЛАГОПОЛУЧИЯ</a:t>
          </a:r>
          <a:endParaRPr lang="ru-RU" b="1" dirty="0"/>
        </a:p>
      </dgm:t>
    </dgm:pt>
    <dgm:pt modelId="{2618BE59-62E9-4A5C-9C77-6F02E60D6B3C}" type="parTrans" cxnId="{E7505C1E-F7ED-4AF1-8FE4-DDB7CE7B8F4B}">
      <dgm:prSet/>
      <dgm:spPr/>
      <dgm:t>
        <a:bodyPr/>
        <a:lstStyle/>
        <a:p>
          <a:pPr algn="l">
            <a:lnSpc>
              <a:spcPct val="100000"/>
            </a:lnSpc>
          </a:pPr>
          <a:endParaRPr lang="ru-RU" b="1"/>
        </a:p>
      </dgm:t>
    </dgm:pt>
    <dgm:pt modelId="{276874D3-B4A4-4118-9FBE-B2ACE4B33485}" type="sibTrans" cxnId="{E7505C1E-F7ED-4AF1-8FE4-DDB7CE7B8F4B}">
      <dgm:prSet/>
      <dgm:spPr/>
      <dgm:t>
        <a:bodyPr/>
        <a:lstStyle/>
        <a:p>
          <a:pPr algn="l">
            <a:lnSpc>
              <a:spcPct val="100000"/>
            </a:lnSpc>
          </a:pPr>
          <a:endParaRPr lang="ru-RU" b="1"/>
        </a:p>
      </dgm:t>
    </dgm:pt>
    <dgm:pt modelId="{E73DC014-FEFB-4932-AC1A-E343740DBDFF}">
      <dgm:prSet/>
      <dgm:spPr/>
      <dgm:t>
        <a:bodyPr anchor="ctr"/>
        <a:lstStyle/>
        <a:p>
          <a:pPr algn="l">
            <a:lnSpc>
              <a:spcPct val="150000"/>
            </a:lnSpc>
          </a:pPr>
          <a:r>
            <a:rPr lang="ru-RU" b="1" dirty="0" smtClean="0"/>
            <a:t>УМЕНИЕ НАЙТИ И ПОЛУЧИТЬ РАБОТУ</a:t>
          </a:r>
          <a:endParaRPr lang="ru-RU" b="1" dirty="0"/>
        </a:p>
      </dgm:t>
    </dgm:pt>
    <dgm:pt modelId="{2BA2C07E-3E19-4CE4-82EF-411279C497D3}" type="parTrans" cxnId="{A4867E9E-81FA-46B0-B997-7570FFD0D487}">
      <dgm:prSet/>
      <dgm:spPr/>
      <dgm:t>
        <a:bodyPr/>
        <a:lstStyle/>
        <a:p>
          <a:pPr algn="l">
            <a:lnSpc>
              <a:spcPct val="100000"/>
            </a:lnSpc>
          </a:pPr>
          <a:endParaRPr lang="ru-RU" b="1"/>
        </a:p>
      </dgm:t>
    </dgm:pt>
    <dgm:pt modelId="{AF50A1E2-F146-43D7-98D5-3FFE72665401}" type="sibTrans" cxnId="{A4867E9E-81FA-46B0-B997-7570FFD0D487}">
      <dgm:prSet/>
      <dgm:spPr/>
      <dgm:t>
        <a:bodyPr/>
        <a:lstStyle/>
        <a:p>
          <a:pPr algn="l">
            <a:lnSpc>
              <a:spcPct val="100000"/>
            </a:lnSpc>
          </a:pPr>
          <a:endParaRPr lang="ru-RU" b="1"/>
        </a:p>
      </dgm:t>
    </dgm:pt>
    <dgm:pt modelId="{2AECD48D-C8BB-40F9-B4BD-E53225DD7C77}">
      <dgm:prSet/>
      <dgm:spPr/>
      <dgm:t>
        <a:bodyPr anchor="ctr"/>
        <a:lstStyle/>
        <a:p>
          <a:pPr algn="r">
            <a:lnSpc>
              <a:spcPct val="150000"/>
            </a:lnSpc>
          </a:pPr>
          <a:r>
            <a:rPr lang="ru-RU" b="1" dirty="0" smtClean="0"/>
            <a:t>ПРОДУМЫВАНИЕ И СОСТАВЛЕНИЕ ЛИЧНОГО, ПРОФЕССИОНАЛЬНОГО И ЖИЗНЕННОГО ПЛАНА</a:t>
          </a:r>
          <a:endParaRPr lang="ru-RU" b="1" dirty="0"/>
        </a:p>
      </dgm:t>
    </dgm:pt>
    <dgm:pt modelId="{8B044BEB-A6BA-450D-B28D-AA4BF9289570}" type="parTrans" cxnId="{DE1D3427-EE02-4A3A-B275-88475621433C}">
      <dgm:prSet/>
      <dgm:spPr/>
      <dgm:t>
        <a:bodyPr/>
        <a:lstStyle/>
        <a:p>
          <a:pPr algn="l">
            <a:lnSpc>
              <a:spcPct val="100000"/>
            </a:lnSpc>
          </a:pPr>
          <a:endParaRPr lang="ru-RU" b="1"/>
        </a:p>
      </dgm:t>
    </dgm:pt>
    <dgm:pt modelId="{23973E1E-AC9C-4068-9750-57F8302043E3}" type="sibTrans" cxnId="{DE1D3427-EE02-4A3A-B275-88475621433C}">
      <dgm:prSet/>
      <dgm:spPr/>
      <dgm:t>
        <a:bodyPr/>
        <a:lstStyle/>
        <a:p>
          <a:pPr algn="l">
            <a:lnSpc>
              <a:spcPct val="100000"/>
            </a:lnSpc>
          </a:pPr>
          <a:endParaRPr lang="ru-RU" b="1"/>
        </a:p>
      </dgm:t>
    </dgm:pt>
    <dgm:pt modelId="{EC5EA0DB-3FF1-45F2-AA0C-8AE46BB0A226}">
      <dgm:prSet phldrT="[Текст]"/>
      <dgm:spPr/>
      <dgm:t>
        <a:bodyPr anchor="ctr"/>
        <a:lstStyle/>
        <a:p>
          <a:pPr algn="l">
            <a:lnSpc>
              <a:spcPct val="150000"/>
            </a:lnSpc>
          </a:pPr>
          <a:r>
            <a:rPr lang="ru-RU" b="1" dirty="0" smtClean="0"/>
            <a:t>ЗНАНИЕ СВОИХ ИНДИВИДУАЛЬНЫХ ВОЗМОЖНОСТЕЙ, СВОЕГО ПРИЗВАНИЯ И СВОИХ ПРЕДЕЛОВ</a:t>
          </a:r>
          <a:endParaRPr lang="ru-RU" b="1" dirty="0"/>
        </a:p>
      </dgm:t>
    </dgm:pt>
    <dgm:pt modelId="{E62FA2C7-07CE-4467-80CE-FB122F989FC9}" type="sibTrans" cxnId="{21476C70-BB87-458B-AF18-8A0CC054A0E8}">
      <dgm:prSet/>
      <dgm:spPr/>
      <dgm:t>
        <a:bodyPr/>
        <a:lstStyle/>
        <a:p>
          <a:pPr algn="l">
            <a:lnSpc>
              <a:spcPct val="100000"/>
            </a:lnSpc>
          </a:pPr>
          <a:endParaRPr lang="ru-RU" b="1"/>
        </a:p>
      </dgm:t>
    </dgm:pt>
    <dgm:pt modelId="{AC5A3AA9-40F5-48DE-9B1C-1D3F390001E2}" type="parTrans" cxnId="{21476C70-BB87-458B-AF18-8A0CC054A0E8}">
      <dgm:prSet/>
      <dgm:spPr/>
      <dgm:t>
        <a:bodyPr/>
        <a:lstStyle/>
        <a:p>
          <a:pPr algn="l">
            <a:lnSpc>
              <a:spcPct val="100000"/>
            </a:lnSpc>
          </a:pPr>
          <a:endParaRPr lang="ru-RU" b="1"/>
        </a:p>
      </dgm:t>
    </dgm:pt>
    <dgm:pt modelId="{7EFAF6D2-220D-49A4-90EF-EA283CFBE623}" type="pres">
      <dgm:prSet presAssocID="{C871EBBA-F47A-4423-8B23-13AB1AF20DFC}" presName="diagram" presStyleCnt="0">
        <dgm:presLayoutVars>
          <dgm:chMax val="1"/>
          <dgm:dir/>
          <dgm:animLvl val="ctr"/>
          <dgm:resizeHandles val="exact"/>
        </dgm:presLayoutVars>
      </dgm:prSet>
      <dgm:spPr/>
      <dgm:t>
        <a:bodyPr/>
        <a:lstStyle/>
        <a:p>
          <a:endParaRPr lang="ru-RU"/>
        </a:p>
      </dgm:t>
    </dgm:pt>
    <dgm:pt modelId="{D2FC31F2-EE4F-43D1-A4E9-4C03363F8601}" type="pres">
      <dgm:prSet presAssocID="{C871EBBA-F47A-4423-8B23-13AB1AF20DFC}" presName="matrix" presStyleCnt="0"/>
      <dgm:spPr/>
      <dgm:t>
        <a:bodyPr/>
        <a:lstStyle/>
        <a:p>
          <a:endParaRPr lang="ru-RU"/>
        </a:p>
      </dgm:t>
    </dgm:pt>
    <dgm:pt modelId="{BD86B545-9225-4E54-93D7-EBB0AD9CA22F}" type="pres">
      <dgm:prSet presAssocID="{C871EBBA-F47A-4423-8B23-13AB1AF20DFC}" presName="tile1" presStyleLbl="node1" presStyleIdx="0" presStyleCnt="4"/>
      <dgm:spPr/>
      <dgm:t>
        <a:bodyPr/>
        <a:lstStyle/>
        <a:p>
          <a:endParaRPr lang="ru-RU"/>
        </a:p>
      </dgm:t>
    </dgm:pt>
    <dgm:pt modelId="{B607E274-0BA4-4134-901F-3D87E57AA8A4}" type="pres">
      <dgm:prSet presAssocID="{C871EBBA-F47A-4423-8B23-13AB1AF20DFC}" presName="tile1text" presStyleLbl="node1" presStyleIdx="0" presStyleCnt="4">
        <dgm:presLayoutVars>
          <dgm:chMax val="0"/>
          <dgm:chPref val="0"/>
          <dgm:bulletEnabled val="1"/>
        </dgm:presLayoutVars>
      </dgm:prSet>
      <dgm:spPr/>
      <dgm:t>
        <a:bodyPr/>
        <a:lstStyle/>
        <a:p>
          <a:endParaRPr lang="ru-RU"/>
        </a:p>
      </dgm:t>
    </dgm:pt>
    <dgm:pt modelId="{4E8AD492-9F9E-49A5-ACBE-518BFCFA5498}" type="pres">
      <dgm:prSet presAssocID="{C871EBBA-F47A-4423-8B23-13AB1AF20DFC}" presName="tile2" presStyleLbl="node1" presStyleIdx="1" presStyleCnt="4"/>
      <dgm:spPr/>
      <dgm:t>
        <a:bodyPr/>
        <a:lstStyle/>
        <a:p>
          <a:endParaRPr lang="ru-RU"/>
        </a:p>
      </dgm:t>
    </dgm:pt>
    <dgm:pt modelId="{8EC7A98F-AA02-4EC8-A30B-D9EE505C7404}" type="pres">
      <dgm:prSet presAssocID="{C871EBBA-F47A-4423-8B23-13AB1AF20DFC}" presName="tile2text" presStyleLbl="node1" presStyleIdx="1" presStyleCnt="4">
        <dgm:presLayoutVars>
          <dgm:chMax val="0"/>
          <dgm:chPref val="0"/>
          <dgm:bulletEnabled val="1"/>
        </dgm:presLayoutVars>
      </dgm:prSet>
      <dgm:spPr/>
      <dgm:t>
        <a:bodyPr/>
        <a:lstStyle/>
        <a:p>
          <a:endParaRPr lang="ru-RU"/>
        </a:p>
      </dgm:t>
    </dgm:pt>
    <dgm:pt modelId="{EA2344D7-06A1-408A-950D-D5A6AEC6388E}" type="pres">
      <dgm:prSet presAssocID="{C871EBBA-F47A-4423-8B23-13AB1AF20DFC}" presName="tile3" presStyleLbl="node1" presStyleIdx="2" presStyleCnt="4"/>
      <dgm:spPr/>
      <dgm:t>
        <a:bodyPr/>
        <a:lstStyle/>
        <a:p>
          <a:endParaRPr lang="ru-RU"/>
        </a:p>
      </dgm:t>
    </dgm:pt>
    <dgm:pt modelId="{0BB2A5AC-A549-4A50-B2F8-59FA79565B37}" type="pres">
      <dgm:prSet presAssocID="{C871EBBA-F47A-4423-8B23-13AB1AF20DFC}" presName="tile3text" presStyleLbl="node1" presStyleIdx="2" presStyleCnt="4">
        <dgm:presLayoutVars>
          <dgm:chMax val="0"/>
          <dgm:chPref val="0"/>
          <dgm:bulletEnabled val="1"/>
        </dgm:presLayoutVars>
      </dgm:prSet>
      <dgm:spPr/>
      <dgm:t>
        <a:bodyPr/>
        <a:lstStyle/>
        <a:p>
          <a:endParaRPr lang="ru-RU"/>
        </a:p>
      </dgm:t>
    </dgm:pt>
    <dgm:pt modelId="{1ADA757E-F9EC-4FD3-929B-A87935FD21C2}" type="pres">
      <dgm:prSet presAssocID="{C871EBBA-F47A-4423-8B23-13AB1AF20DFC}" presName="tile4" presStyleLbl="node1" presStyleIdx="3" presStyleCnt="4"/>
      <dgm:spPr/>
      <dgm:t>
        <a:bodyPr/>
        <a:lstStyle/>
        <a:p>
          <a:endParaRPr lang="ru-RU"/>
        </a:p>
      </dgm:t>
    </dgm:pt>
    <dgm:pt modelId="{BE109DEE-FFDD-4B33-B726-E54664CAEC9E}" type="pres">
      <dgm:prSet presAssocID="{C871EBBA-F47A-4423-8B23-13AB1AF20DFC}" presName="tile4text" presStyleLbl="node1" presStyleIdx="3" presStyleCnt="4">
        <dgm:presLayoutVars>
          <dgm:chMax val="0"/>
          <dgm:chPref val="0"/>
          <dgm:bulletEnabled val="1"/>
        </dgm:presLayoutVars>
      </dgm:prSet>
      <dgm:spPr/>
      <dgm:t>
        <a:bodyPr/>
        <a:lstStyle/>
        <a:p>
          <a:endParaRPr lang="ru-RU"/>
        </a:p>
      </dgm:t>
    </dgm:pt>
    <dgm:pt modelId="{04179526-AFEB-4C93-8EC0-7DE44755929B}" type="pres">
      <dgm:prSet presAssocID="{C871EBBA-F47A-4423-8B23-13AB1AF20DFC}" presName="centerTile" presStyleLbl="fgShp" presStyleIdx="0" presStyleCnt="1" custScaleX="85687" custScaleY="47961">
        <dgm:presLayoutVars>
          <dgm:chMax val="0"/>
          <dgm:chPref val="0"/>
        </dgm:presLayoutVars>
      </dgm:prSet>
      <dgm:spPr/>
      <dgm:t>
        <a:bodyPr/>
        <a:lstStyle/>
        <a:p>
          <a:endParaRPr lang="ru-RU"/>
        </a:p>
      </dgm:t>
    </dgm:pt>
  </dgm:ptLst>
  <dgm:cxnLst>
    <dgm:cxn modelId="{2C2FFBBD-CBD3-4925-A004-F94E0FAFEA8C}" type="presOf" srcId="{C871EBBA-F47A-4423-8B23-13AB1AF20DFC}" destId="{7EFAF6D2-220D-49A4-90EF-EA283CFBE623}" srcOrd="0" destOrd="0" presId="urn:microsoft.com/office/officeart/2005/8/layout/matrix1"/>
    <dgm:cxn modelId="{7034C22B-F8C1-4460-B138-A2D25F01D258}" type="presOf" srcId="{EC5EA0DB-3FF1-45F2-AA0C-8AE46BB0A226}" destId="{BD86B545-9225-4E54-93D7-EBB0AD9CA22F}" srcOrd="0" destOrd="0" presId="urn:microsoft.com/office/officeart/2005/8/layout/matrix1"/>
    <dgm:cxn modelId="{097AB2F1-94CA-4A20-BF10-D22839F63930}" type="presOf" srcId="{700F5175-8721-46C5-A6E3-7DAE6E18B8E5}" destId="{1ADA757E-F9EC-4FD3-929B-A87935FD21C2}" srcOrd="0" destOrd="0" presId="urn:microsoft.com/office/officeart/2005/8/layout/matrix1"/>
    <dgm:cxn modelId="{C1D77B7D-EBA0-462C-8F96-ACBF2A5EE427}" type="presOf" srcId="{2AECD48D-C8BB-40F9-B4BD-E53225DD7C77}" destId="{8EC7A98F-AA02-4EC8-A30B-D9EE505C7404}" srcOrd="1" destOrd="0" presId="urn:microsoft.com/office/officeart/2005/8/layout/matrix1"/>
    <dgm:cxn modelId="{226005D1-9C81-4B30-BE09-C3FB98BE2CAC}" srcId="{C871EBBA-F47A-4423-8B23-13AB1AF20DFC}" destId="{A2591AE9-B0B5-4CA2-96E9-D93FA33768FD}" srcOrd="0" destOrd="0" parTransId="{AD36CFC2-CABA-4695-ADC1-134465AB4EEE}" sibTransId="{D1144102-393D-46A9-BACD-83296CC04B43}"/>
    <dgm:cxn modelId="{A4867E9E-81FA-46B0-B997-7570FFD0D487}" srcId="{A2591AE9-B0B5-4CA2-96E9-D93FA33768FD}" destId="{E73DC014-FEFB-4932-AC1A-E343740DBDFF}" srcOrd="2" destOrd="0" parTransId="{2BA2C07E-3E19-4CE4-82EF-411279C497D3}" sibTransId="{AF50A1E2-F146-43D7-98D5-3FFE72665401}"/>
    <dgm:cxn modelId="{EB8E9241-CE3D-480F-A45B-BA0575A540A8}" type="presOf" srcId="{E73DC014-FEFB-4932-AC1A-E343740DBDFF}" destId="{0BB2A5AC-A549-4A50-B2F8-59FA79565B37}" srcOrd="1" destOrd="0" presId="urn:microsoft.com/office/officeart/2005/8/layout/matrix1"/>
    <dgm:cxn modelId="{DE1D3427-EE02-4A3A-B275-88475621433C}" srcId="{A2591AE9-B0B5-4CA2-96E9-D93FA33768FD}" destId="{2AECD48D-C8BB-40F9-B4BD-E53225DD7C77}" srcOrd="1" destOrd="0" parTransId="{8B044BEB-A6BA-450D-B28D-AA4BF9289570}" sibTransId="{23973E1E-AC9C-4068-9750-57F8302043E3}"/>
    <dgm:cxn modelId="{E7CC3C82-5A94-40B9-9C8F-F912B6E163AF}" type="presOf" srcId="{EC5EA0DB-3FF1-45F2-AA0C-8AE46BB0A226}" destId="{B607E274-0BA4-4134-901F-3D87E57AA8A4}" srcOrd="1" destOrd="0" presId="urn:microsoft.com/office/officeart/2005/8/layout/matrix1"/>
    <dgm:cxn modelId="{21476C70-BB87-458B-AF18-8A0CC054A0E8}" srcId="{A2591AE9-B0B5-4CA2-96E9-D93FA33768FD}" destId="{EC5EA0DB-3FF1-45F2-AA0C-8AE46BB0A226}" srcOrd="0" destOrd="0" parTransId="{AC5A3AA9-40F5-48DE-9B1C-1D3F390001E2}" sibTransId="{E62FA2C7-07CE-4467-80CE-FB122F989FC9}"/>
    <dgm:cxn modelId="{7D5BB343-2B3B-4C51-9D55-D1C76CC27EF0}" type="presOf" srcId="{A2591AE9-B0B5-4CA2-96E9-D93FA33768FD}" destId="{04179526-AFEB-4C93-8EC0-7DE44755929B}" srcOrd="0" destOrd="0" presId="urn:microsoft.com/office/officeart/2005/8/layout/matrix1"/>
    <dgm:cxn modelId="{649B0B34-787F-4D77-93AA-599BC82131E0}" type="presOf" srcId="{E73DC014-FEFB-4932-AC1A-E343740DBDFF}" destId="{EA2344D7-06A1-408A-950D-D5A6AEC6388E}" srcOrd="0" destOrd="0" presId="urn:microsoft.com/office/officeart/2005/8/layout/matrix1"/>
    <dgm:cxn modelId="{E4EB7FAE-58AB-4E5C-84BB-756B448719C6}" type="presOf" srcId="{2AECD48D-C8BB-40F9-B4BD-E53225DD7C77}" destId="{4E8AD492-9F9E-49A5-ACBE-518BFCFA5498}" srcOrd="0" destOrd="0" presId="urn:microsoft.com/office/officeart/2005/8/layout/matrix1"/>
    <dgm:cxn modelId="{E7505C1E-F7ED-4AF1-8FE4-DDB7CE7B8F4B}" srcId="{A2591AE9-B0B5-4CA2-96E9-D93FA33768FD}" destId="{700F5175-8721-46C5-A6E3-7DAE6E18B8E5}" srcOrd="3" destOrd="0" parTransId="{2618BE59-62E9-4A5C-9C77-6F02E60D6B3C}" sibTransId="{276874D3-B4A4-4118-9FBE-B2ACE4B33485}"/>
    <dgm:cxn modelId="{71DF5FF5-6909-4061-863F-29C2C998FE80}" type="presOf" srcId="{700F5175-8721-46C5-A6E3-7DAE6E18B8E5}" destId="{BE109DEE-FFDD-4B33-B726-E54664CAEC9E}" srcOrd="1" destOrd="0" presId="urn:microsoft.com/office/officeart/2005/8/layout/matrix1"/>
    <dgm:cxn modelId="{78FE0646-4218-44D1-AA28-170C3D5287A9}" type="presParOf" srcId="{7EFAF6D2-220D-49A4-90EF-EA283CFBE623}" destId="{D2FC31F2-EE4F-43D1-A4E9-4C03363F8601}" srcOrd="0" destOrd="0" presId="urn:microsoft.com/office/officeart/2005/8/layout/matrix1"/>
    <dgm:cxn modelId="{2F131C42-20EB-4F2D-A667-32A52C860968}" type="presParOf" srcId="{D2FC31F2-EE4F-43D1-A4E9-4C03363F8601}" destId="{BD86B545-9225-4E54-93D7-EBB0AD9CA22F}" srcOrd="0" destOrd="0" presId="urn:microsoft.com/office/officeart/2005/8/layout/matrix1"/>
    <dgm:cxn modelId="{DC03A9E1-55A6-4421-8DAF-B40730FD1889}" type="presParOf" srcId="{D2FC31F2-EE4F-43D1-A4E9-4C03363F8601}" destId="{B607E274-0BA4-4134-901F-3D87E57AA8A4}" srcOrd="1" destOrd="0" presId="urn:microsoft.com/office/officeart/2005/8/layout/matrix1"/>
    <dgm:cxn modelId="{0B7291D6-07C6-4830-BEC6-1008C4D261AE}" type="presParOf" srcId="{D2FC31F2-EE4F-43D1-A4E9-4C03363F8601}" destId="{4E8AD492-9F9E-49A5-ACBE-518BFCFA5498}" srcOrd="2" destOrd="0" presId="urn:microsoft.com/office/officeart/2005/8/layout/matrix1"/>
    <dgm:cxn modelId="{CCB5D1F8-5BFB-4E42-8C5B-4F92D1C0BF9C}" type="presParOf" srcId="{D2FC31F2-EE4F-43D1-A4E9-4C03363F8601}" destId="{8EC7A98F-AA02-4EC8-A30B-D9EE505C7404}" srcOrd="3" destOrd="0" presId="urn:microsoft.com/office/officeart/2005/8/layout/matrix1"/>
    <dgm:cxn modelId="{524FD34D-E156-4392-9AAC-3AB0D8BEF734}" type="presParOf" srcId="{D2FC31F2-EE4F-43D1-A4E9-4C03363F8601}" destId="{EA2344D7-06A1-408A-950D-D5A6AEC6388E}" srcOrd="4" destOrd="0" presId="urn:microsoft.com/office/officeart/2005/8/layout/matrix1"/>
    <dgm:cxn modelId="{01315F14-C55B-4DA8-9868-14867A908A32}" type="presParOf" srcId="{D2FC31F2-EE4F-43D1-A4E9-4C03363F8601}" destId="{0BB2A5AC-A549-4A50-B2F8-59FA79565B37}" srcOrd="5" destOrd="0" presId="urn:microsoft.com/office/officeart/2005/8/layout/matrix1"/>
    <dgm:cxn modelId="{59DCB318-8A49-428F-B3B4-771D9757D94B}" type="presParOf" srcId="{D2FC31F2-EE4F-43D1-A4E9-4C03363F8601}" destId="{1ADA757E-F9EC-4FD3-929B-A87935FD21C2}" srcOrd="6" destOrd="0" presId="urn:microsoft.com/office/officeart/2005/8/layout/matrix1"/>
    <dgm:cxn modelId="{F9B758E9-EA2F-4B47-99C6-1B72989685BC}" type="presParOf" srcId="{D2FC31F2-EE4F-43D1-A4E9-4C03363F8601}" destId="{BE109DEE-FFDD-4B33-B726-E54664CAEC9E}" srcOrd="7" destOrd="0" presId="urn:microsoft.com/office/officeart/2005/8/layout/matrix1"/>
    <dgm:cxn modelId="{67C9AD36-C089-47EE-9046-F055BEC7EAEE}" type="presParOf" srcId="{7EFAF6D2-220D-49A4-90EF-EA283CFBE623}" destId="{04179526-AFEB-4C93-8EC0-7DE44755929B}"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7030B3-308C-45CC-9796-3AA71C4484F0}">
      <dsp:nvSpPr>
        <dsp:cNvPr id="0" name=""/>
        <dsp:cNvSpPr/>
      </dsp:nvSpPr>
      <dsp:spPr>
        <a:xfrm>
          <a:off x="2090" y="422523"/>
          <a:ext cx="4744893" cy="2686417"/>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100000"/>
            </a:lnSpc>
            <a:spcBef>
              <a:spcPct val="0"/>
            </a:spcBef>
            <a:spcAft>
              <a:spcPct val="35000"/>
            </a:spcAft>
          </a:pPr>
          <a:r>
            <a:rPr lang="ru-RU" sz="1400" b="1" kern="1200" dirty="0" smtClean="0"/>
            <a:t>Профессия характеризуется наличием определённого уровня квалификации, мастерства, умения, профессиональной подготовки, специально полученных знаний и навыков, которые подтверждаются специальными документами о профессиональном образовании (дипломами, свидетельствами, аттестатами, сертификатами)</a:t>
          </a:r>
          <a:endParaRPr lang="ru-RU" sz="1400" b="1" kern="1200" dirty="0"/>
        </a:p>
      </dsp:txBody>
      <dsp:txXfrm>
        <a:off x="2090" y="422523"/>
        <a:ext cx="4744893" cy="2686417"/>
      </dsp:txXfrm>
    </dsp:sp>
    <dsp:sp modelId="{EA9123A1-A5C4-438A-B5FF-2352820D6151}">
      <dsp:nvSpPr>
        <dsp:cNvPr id="0" name=""/>
        <dsp:cNvSpPr/>
      </dsp:nvSpPr>
      <dsp:spPr>
        <a:xfrm>
          <a:off x="2166737" y="3206068"/>
          <a:ext cx="415600" cy="445862"/>
        </a:xfrm>
        <a:prstGeom prst="mathPlus">
          <a:avLst/>
        </a:prstGeom>
        <a:solidFill>
          <a:srgbClr val="FF0000"/>
        </a:soli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u-RU" sz="700" kern="1200"/>
        </a:p>
      </dsp:txBody>
      <dsp:txXfrm>
        <a:off x="2166737" y="3206068"/>
        <a:ext cx="415600" cy="445862"/>
      </dsp:txXfrm>
    </dsp:sp>
    <dsp:sp modelId="{5B40B382-30AB-4516-B603-D270539D4F9B}">
      <dsp:nvSpPr>
        <dsp:cNvPr id="0" name=""/>
        <dsp:cNvSpPr/>
      </dsp:nvSpPr>
      <dsp:spPr>
        <a:xfrm>
          <a:off x="2090" y="3749058"/>
          <a:ext cx="4744893" cy="2686417"/>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100000"/>
            </a:lnSpc>
            <a:spcBef>
              <a:spcPct val="0"/>
            </a:spcBef>
            <a:spcAft>
              <a:spcPct val="35000"/>
            </a:spcAft>
          </a:pPr>
          <a:r>
            <a:rPr lang="ru-RU" sz="1400" b="1" kern="1200" dirty="0" smtClean="0"/>
            <a:t>Профессия является своего рода товаром, который человек может продавать на рынке труда. Причём, товаром, который пользуется спросом, за который другие люди готовы платить. Таким образом профессиональная деятельность может служить источником доходов человека.</a:t>
          </a:r>
          <a:endParaRPr lang="ru-RU" sz="1400" b="1" kern="1200" dirty="0"/>
        </a:p>
      </dsp:txBody>
      <dsp:txXfrm>
        <a:off x="2090" y="3749058"/>
        <a:ext cx="4744893" cy="2686417"/>
      </dsp:txXfrm>
    </dsp:sp>
    <dsp:sp modelId="{17427503-918C-4A1B-B153-1011E5E46D7A}">
      <dsp:nvSpPr>
        <dsp:cNvPr id="0" name=""/>
        <dsp:cNvSpPr/>
      </dsp:nvSpPr>
      <dsp:spPr>
        <a:xfrm>
          <a:off x="4089719" y="3206516"/>
          <a:ext cx="609933" cy="444967"/>
        </a:xfrm>
        <a:prstGeom prst="rightArrow">
          <a:avLst>
            <a:gd name="adj1" fmla="val 60000"/>
            <a:gd name="adj2" fmla="val 50000"/>
          </a:avLst>
        </a:prstGeom>
        <a:solidFill>
          <a:srgbClr val="FF0000"/>
        </a:soli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a:off x="4089719" y="3206516"/>
        <a:ext cx="609933" cy="444967"/>
      </dsp:txXfrm>
    </dsp:sp>
    <dsp:sp modelId="{03FB272F-8A6F-4B5A-B1A8-AE3CE7F8DBC6}">
      <dsp:nvSpPr>
        <dsp:cNvPr id="0" name=""/>
        <dsp:cNvSpPr/>
      </dsp:nvSpPr>
      <dsp:spPr>
        <a:xfrm>
          <a:off x="5038235" y="2696897"/>
          <a:ext cx="3174195" cy="1464205"/>
        </a:xfrm>
        <a:prstGeom prst="ellipse">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150000"/>
            </a:lnSpc>
            <a:spcBef>
              <a:spcPct val="0"/>
            </a:spcBef>
            <a:spcAft>
              <a:spcPct val="35000"/>
            </a:spcAft>
          </a:pPr>
          <a:r>
            <a:rPr lang="ru-RU" sz="1400" b="1" kern="1200" dirty="0" smtClean="0">
              <a:ln w="3175">
                <a:solidFill>
                  <a:srgbClr val="002060"/>
                </a:solidFill>
              </a:ln>
              <a:solidFill>
                <a:schemeClr val="tx1"/>
              </a:solidFill>
              <a:effectLst>
                <a:outerShdw blurRad="38100" dist="38100" dir="2700000" algn="tl">
                  <a:srgbClr val="000000">
                    <a:alpha val="43137"/>
                  </a:srgbClr>
                </a:outerShdw>
              </a:effectLst>
            </a:rPr>
            <a:t>ПРОФЕССИОНАЛЬНАЯ ДЕЯТЕЛЬНОСТЬ</a:t>
          </a:r>
          <a:endParaRPr lang="ru-RU" sz="1400" b="1" kern="1200" dirty="0">
            <a:ln w="3175">
              <a:solidFill>
                <a:srgbClr val="002060"/>
              </a:solidFill>
            </a:ln>
            <a:solidFill>
              <a:schemeClr val="tx1"/>
            </a:solidFill>
            <a:effectLst>
              <a:outerShdw blurRad="38100" dist="38100" dir="2700000" algn="tl">
                <a:srgbClr val="000000">
                  <a:alpha val="43137"/>
                </a:srgbClr>
              </a:outerShdw>
            </a:effectLst>
          </a:endParaRPr>
        </a:p>
      </dsp:txBody>
      <dsp:txXfrm>
        <a:off x="5038235" y="2696897"/>
        <a:ext cx="3174195" cy="146420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461AF8-04ED-451A-AAA1-0DDA1B5016BF}">
      <dsp:nvSpPr>
        <dsp:cNvPr id="0" name=""/>
        <dsp:cNvSpPr/>
      </dsp:nvSpPr>
      <dsp:spPr>
        <a:xfrm>
          <a:off x="2537240" y="53158"/>
          <a:ext cx="3566478" cy="124298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b="1" kern="1200" dirty="0" smtClean="0"/>
            <a:t>ПРАВИЛЬНО ОПРЕДЕЛИТЬ СВОИ ИНТЕРЕСЫ, СКЛОННОСТИ, СПОСОБНОСТИ, СОСТОЯНИЕ ЗДОРОВЬЯ</a:t>
          </a:r>
          <a:endParaRPr lang="ru-RU" sz="1500" b="1" kern="1200" dirty="0"/>
        </a:p>
      </dsp:txBody>
      <dsp:txXfrm>
        <a:off x="2537240" y="53158"/>
        <a:ext cx="3566478" cy="1242988"/>
      </dsp:txXfrm>
    </dsp:sp>
    <dsp:sp modelId="{0DC44AB9-E51E-4540-9A83-8116FD6DC04D}">
      <dsp:nvSpPr>
        <dsp:cNvPr id="0" name=""/>
        <dsp:cNvSpPr/>
      </dsp:nvSpPr>
      <dsp:spPr>
        <a:xfrm rot="2430093">
          <a:off x="5026445" y="1461712"/>
          <a:ext cx="875361" cy="379518"/>
        </a:xfrm>
        <a:prstGeom prst="leftRightArrow">
          <a:avLst>
            <a:gd name="adj1" fmla="val 60000"/>
            <a:gd name="adj2" fmla="val 50000"/>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b="1" kern="1200"/>
        </a:p>
      </dsp:txBody>
      <dsp:txXfrm rot="2430093">
        <a:off x="5026445" y="1461712"/>
        <a:ext cx="875361" cy="379518"/>
      </dsp:txXfrm>
    </dsp:sp>
    <dsp:sp modelId="{DF2CFCB1-3514-41F4-B9C5-88AD9F7006FD}">
      <dsp:nvSpPr>
        <dsp:cNvPr id="0" name=""/>
        <dsp:cNvSpPr/>
      </dsp:nvSpPr>
      <dsp:spPr>
        <a:xfrm>
          <a:off x="4824532" y="2006797"/>
          <a:ext cx="3566478" cy="124298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b="1" kern="1200" dirty="0" smtClean="0"/>
            <a:t>ИСХОДИТЬ ИЗ РЕАЛЬНЫХ ВОЗМОЖНОСТЕЙ ПОЛУЧЕНИЯ ОБРАЗОВАНИЯ, ПЕРЕОБУЧЕНИЯ, ПОВЫШЕНИЯ КВАЛИФИКАЦИИ</a:t>
          </a:r>
          <a:endParaRPr lang="ru-RU" sz="1500" b="1" kern="1200" dirty="0"/>
        </a:p>
      </dsp:txBody>
      <dsp:txXfrm>
        <a:off x="4824532" y="2006797"/>
        <a:ext cx="3566478" cy="1242988"/>
      </dsp:txXfrm>
    </dsp:sp>
    <dsp:sp modelId="{E8A17C48-CE9E-4768-B534-AC62E885AA40}">
      <dsp:nvSpPr>
        <dsp:cNvPr id="0" name=""/>
        <dsp:cNvSpPr/>
      </dsp:nvSpPr>
      <dsp:spPr>
        <a:xfrm rot="8369907">
          <a:off x="5026445" y="3415351"/>
          <a:ext cx="875361" cy="379518"/>
        </a:xfrm>
        <a:prstGeom prst="leftRightArrow">
          <a:avLst>
            <a:gd name="adj1" fmla="val 60000"/>
            <a:gd name="adj2" fmla="val 50000"/>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b="1" kern="1200"/>
        </a:p>
      </dsp:txBody>
      <dsp:txXfrm rot="8369907">
        <a:off x="5026445" y="3415351"/>
        <a:ext cx="875361" cy="379518"/>
      </dsp:txXfrm>
    </dsp:sp>
    <dsp:sp modelId="{39EBF68F-7661-4B9D-A7DB-2AC1837318DC}">
      <dsp:nvSpPr>
        <dsp:cNvPr id="0" name=""/>
        <dsp:cNvSpPr/>
      </dsp:nvSpPr>
      <dsp:spPr>
        <a:xfrm>
          <a:off x="2537240" y="3960435"/>
          <a:ext cx="3566478" cy="124298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b="1" kern="1200" dirty="0" smtClean="0"/>
            <a:t>ИЗУЧИТЬ СОСТОЯНИЕ РЫНКА ТРУДА, ЕГО ПОТРЕБНОСТИ И РЕГИОНАЛЬНЫЕ ОСОБЕННОСТИ</a:t>
          </a:r>
          <a:endParaRPr lang="ru-RU" sz="1500" b="1" kern="1200" dirty="0"/>
        </a:p>
      </dsp:txBody>
      <dsp:txXfrm>
        <a:off x="2537240" y="3960435"/>
        <a:ext cx="3566478" cy="1242988"/>
      </dsp:txXfrm>
    </dsp:sp>
    <dsp:sp modelId="{C53DD706-0FF5-4D77-9EF1-07C6CA9465B7}">
      <dsp:nvSpPr>
        <dsp:cNvPr id="0" name=""/>
        <dsp:cNvSpPr/>
      </dsp:nvSpPr>
      <dsp:spPr>
        <a:xfrm rot="13230093">
          <a:off x="2739153" y="3415351"/>
          <a:ext cx="875361" cy="379518"/>
        </a:xfrm>
        <a:prstGeom prst="leftRightArrow">
          <a:avLst>
            <a:gd name="adj1" fmla="val 60000"/>
            <a:gd name="adj2" fmla="val 50000"/>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b="1" kern="1200"/>
        </a:p>
      </dsp:txBody>
      <dsp:txXfrm rot="13230093">
        <a:off x="2739153" y="3415351"/>
        <a:ext cx="875361" cy="379518"/>
      </dsp:txXfrm>
    </dsp:sp>
    <dsp:sp modelId="{BBBB705A-CE47-4274-960E-DADD8EFA4300}">
      <dsp:nvSpPr>
        <dsp:cNvPr id="0" name=""/>
        <dsp:cNvSpPr/>
      </dsp:nvSpPr>
      <dsp:spPr>
        <a:xfrm>
          <a:off x="249948" y="2006797"/>
          <a:ext cx="3566478" cy="1242988"/>
        </a:xfrm>
        <a:prstGeom prst="roundRect">
          <a:avLst>
            <a:gd name="adj" fmla="val 10000"/>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b="1" kern="1200" dirty="0" smtClean="0"/>
            <a:t>ЗНАТЬ МИР ПРОФЕССИЙ И ТРЕБОВАНИЯ К ЧЕЛОВЕКУ, ВЫПОЛНЯЮЩЕМУ ТУ ИЛИ ИНУЮ РАБОТУ</a:t>
          </a:r>
          <a:endParaRPr lang="ru-RU" sz="1500" b="1" kern="1200" dirty="0"/>
        </a:p>
      </dsp:txBody>
      <dsp:txXfrm>
        <a:off x="249948" y="2006797"/>
        <a:ext cx="3566478" cy="1242988"/>
      </dsp:txXfrm>
    </dsp:sp>
    <dsp:sp modelId="{572D6891-D2AF-41A0-A1AD-40A4977B49FE}">
      <dsp:nvSpPr>
        <dsp:cNvPr id="0" name=""/>
        <dsp:cNvSpPr/>
      </dsp:nvSpPr>
      <dsp:spPr>
        <a:xfrm rot="19169907">
          <a:off x="2739153" y="1461712"/>
          <a:ext cx="875361" cy="379518"/>
        </a:xfrm>
        <a:prstGeom prst="leftRightArrow">
          <a:avLst>
            <a:gd name="adj1" fmla="val 60000"/>
            <a:gd name="adj2" fmla="val 50000"/>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b="1" kern="1200"/>
        </a:p>
      </dsp:txBody>
      <dsp:txXfrm rot="19169907">
        <a:off x="2739153" y="1461712"/>
        <a:ext cx="875361" cy="37951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89C9D7-150E-4055-9133-95DE082C40BF}">
      <dsp:nvSpPr>
        <dsp:cNvPr id="0" name=""/>
        <dsp:cNvSpPr/>
      </dsp:nvSpPr>
      <dsp:spPr>
        <a:xfrm rot="16200000">
          <a:off x="-790863" y="794900"/>
          <a:ext cx="5472606" cy="3882806"/>
        </a:xfrm>
        <a:prstGeom prst="flowChartManualOperation">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5974" bIns="0" numCol="1" spcCol="1270" anchor="t" anchorCtr="0">
          <a:noAutofit/>
        </a:bodyPr>
        <a:lstStyle/>
        <a:p>
          <a:pPr lvl="0" algn="l" defTabSz="1155700">
            <a:lnSpc>
              <a:spcPct val="100000"/>
            </a:lnSpc>
            <a:spcBef>
              <a:spcPct val="0"/>
            </a:spcBef>
            <a:spcAft>
              <a:spcPct val="35000"/>
            </a:spcAft>
          </a:pPr>
          <a:r>
            <a:rPr lang="ru-RU" sz="2600" b="1" u="sng" kern="1200" dirty="0" smtClean="0">
              <a:solidFill>
                <a:schemeClr val="tx1"/>
              </a:solidFill>
            </a:rPr>
            <a:t>ГОРИЗОНТАЛЬНАЯ</a:t>
          </a:r>
          <a:endParaRPr lang="ru-RU" sz="2600" b="1" u="sng" kern="1200" dirty="0">
            <a:solidFill>
              <a:schemeClr val="tx1"/>
            </a:solidFill>
          </a:endParaRPr>
        </a:p>
        <a:p>
          <a:pPr marL="228600" lvl="1" indent="-228600" algn="l" defTabSz="889000">
            <a:lnSpc>
              <a:spcPct val="100000"/>
            </a:lnSpc>
            <a:spcBef>
              <a:spcPct val="0"/>
            </a:spcBef>
            <a:spcAft>
              <a:spcPct val="15000"/>
            </a:spcAft>
            <a:buChar char="••"/>
          </a:pPr>
          <a:r>
            <a:rPr lang="ru-RU" sz="2000" b="1" kern="1200" dirty="0" smtClean="0">
              <a:solidFill>
                <a:schemeClr val="tx1"/>
              </a:solidFill>
            </a:rPr>
            <a:t>Рост профессионального мастерства (универсальность)</a:t>
          </a:r>
          <a:endParaRPr lang="ru-RU" sz="2000" b="1" kern="1200" dirty="0">
            <a:solidFill>
              <a:schemeClr val="tx1"/>
            </a:solidFill>
          </a:endParaRPr>
        </a:p>
        <a:p>
          <a:pPr marL="228600" lvl="1" indent="-228600" algn="l" defTabSz="889000">
            <a:lnSpc>
              <a:spcPct val="100000"/>
            </a:lnSpc>
            <a:spcBef>
              <a:spcPct val="0"/>
            </a:spcBef>
            <a:spcAft>
              <a:spcPct val="15000"/>
            </a:spcAft>
            <a:buChar char="••"/>
          </a:pPr>
          <a:r>
            <a:rPr lang="ru-RU" sz="2000" b="1" kern="1200" dirty="0" smtClean="0">
              <a:solidFill>
                <a:schemeClr val="tx1"/>
              </a:solidFill>
            </a:rPr>
            <a:t>Освоение сложных форм работы</a:t>
          </a:r>
          <a:endParaRPr lang="ru-RU" sz="2000" b="1" kern="1200" dirty="0">
            <a:solidFill>
              <a:schemeClr val="tx1"/>
            </a:solidFill>
          </a:endParaRPr>
        </a:p>
        <a:p>
          <a:pPr marL="228600" lvl="1" indent="-228600" algn="l" defTabSz="889000">
            <a:lnSpc>
              <a:spcPct val="100000"/>
            </a:lnSpc>
            <a:spcBef>
              <a:spcPct val="0"/>
            </a:spcBef>
            <a:spcAft>
              <a:spcPct val="15000"/>
            </a:spcAft>
            <a:buChar char="••"/>
          </a:pPr>
          <a:r>
            <a:rPr lang="ru-RU" sz="2000" b="1" kern="1200" dirty="0" smtClean="0">
              <a:solidFill>
                <a:schemeClr val="tx1"/>
              </a:solidFill>
            </a:rPr>
            <a:t>Выполнение работы, которая другим специалистам не по силам</a:t>
          </a:r>
          <a:endParaRPr lang="ru-RU" sz="2000" b="1" kern="1200" dirty="0">
            <a:solidFill>
              <a:schemeClr val="tx1"/>
            </a:solidFill>
          </a:endParaRPr>
        </a:p>
      </dsp:txBody>
      <dsp:txXfrm rot="16200000">
        <a:off x="-790863" y="794900"/>
        <a:ext cx="5472606" cy="3882806"/>
      </dsp:txXfrm>
    </dsp:sp>
    <dsp:sp modelId="{19AC78D5-9DEE-4DB4-AF37-40716CF10E23}">
      <dsp:nvSpPr>
        <dsp:cNvPr id="0" name=""/>
        <dsp:cNvSpPr/>
      </dsp:nvSpPr>
      <dsp:spPr>
        <a:xfrm rot="16200000">
          <a:off x="3383152" y="794900"/>
          <a:ext cx="5472606" cy="3882806"/>
        </a:xfrm>
        <a:prstGeom prst="flowChartManualOperation">
          <a:avLst/>
        </a:prstGeom>
        <a:solidFill>
          <a:schemeClr val="accent2">
            <a:shade val="80000"/>
            <a:hueOff val="0"/>
            <a:satOff val="4568"/>
            <a:lumOff val="159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5974" bIns="0" numCol="1" spcCol="1270" anchor="t" anchorCtr="0">
          <a:noAutofit/>
        </a:bodyPr>
        <a:lstStyle/>
        <a:p>
          <a:pPr lvl="0" algn="l" defTabSz="1155700">
            <a:lnSpc>
              <a:spcPct val="100000"/>
            </a:lnSpc>
            <a:spcBef>
              <a:spcPct val="0"/>
            </a:spcBef>
            <a:spcAft>
              <a:spcPct val="35000"/>
            </a:spcAft>
          </a:pPr>
          <a:r>
            <a:rPr lang="ru-RU" sz="2600" b="1" u="sng" kern="1200" dirty="0" smtClean="0">
              <a:solidFill>
                <a:schemeClr val="tx1"/>
              </a:solidFill>
              <a:effectLst/>
            </a:rPr>
            <a:t>ВЕРТИКАЛЬНАЯ</a:t>
          </a:r>
          <a:endParaRPr lang="ru-RU" sz="2600" b="1" u="sng" kern="1200" dirty="0">
            <a:solidFill>
              <a:schemeClr val="tx1"/>
            </a:solidFill>
            <a:effectLst/>
          </a:endParaRPr>
        </a:p>
        <a:p>
          <a:pPr marL="228600" lvl="1" indent="-228600" algn="l" defTabSz="889000">
            <a:lnSpc>
              <a:spcPct val="100000"/>
            </a:lnSpc>
            <a:spcBef>
              <a:spcPct val="0"/>
            </a:spcBef>
            <a:spcAft>
              <a:spcPct val="15000"/>
            </a:spcAft>
            <a:buChar char="••"/>
          </a:pPr>
          <a:r>
            <a:rPr lang="ru-RU" sz="2000" b="1" kern="1200" dirty="0" smtClean="0">
              <a:solidFill>
                <a:schemeClr val="tx1"/>
              </a:solidFill>
            </a:rPr>
            <a:t>Рост в должности</a:t>
          </a:r>
          <a:endParaRPr lang="ru-RU" sz="2000" b="1" kern="1200" dirty="0">
            <a:solidFill>
              <a:schemeClr val="tx1"/>
            </a:solidFill>
          </a:endParaRPr>
        </a:p>
        <a:p>
          <a:pPr marL="228600" lvl="1" indent="-228600" algn="l" defTabSz="889000">
            <a:lnSpc>
              <a:spcPct val="100000"/>
            </a:lnSpc>
            <a:spcBef>
              <a:spcPct val="0"/>
            </a:spcBef>
            <a:spcAft>
              <a:spcPct val="15000"/>
            </a:spcAft>
            <a:buChar char="••"/>
          </a:pPr>
          <a:r>
            <a:rPr lang="ru-RU" sz="2000" b="1" kern="1200" dirty="0" smtClean="0">
              <a:solidFill>
                <a:schemeClr val="tx1"/>
              </a:solidFill>
            </a:rPr>
            <a:t>Умение организовать работу</a:t>
          </a:r>
          <a:endParaRPr lang="ru-RU" sz="2000" b="1" kern="1200" dirty="0">
            <a:solidFill>
              <a:schemeClr val="tx1"/>
            </a:solidFill>
          </a:endParaRPr>
        </a:p>
      </dsp:txBody>
      <dsp:txXfrm rot="16200000">
        <a:off x="3383152" y="794900"/>
        <a:ext cx="5472606" cy="388280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86B545-9225-4E54-93D7-EBB0AD9CA22F}">
      <dsp:nvSpPr>
        <dsp:cNvPr id="0" name=""/>
        <dsp:cNvSpPr/>
      </dsp:nvSpPr>
      <dsp:spPr>
        <a:xfrm rot="16200000">
          <a:off x="540000" y="-540000"/>
          <a:ext cx="2700000" cy="3780000"/>
        </a:xfrm>
        <a:prstGeom prst="round1Rect">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l" defTabSz="711200">
            <a:lnSpc>
              <a:spcPct val="150000"/>
            </a:lnSpc>
            <a:spcBef>
              <a:spcPct val="0"/>
            </a:spcBef>
            <a:spcAft>
              <a:spcPct val="35000"/>
            </a:spcAft>
          </a:pPr>
          <a:r>
            <a:rPr lang="ru-RU" sz="1600" b="1" kern="1200" dirty="0" smtClean="0"/>
            <a:t>ЗНАНИЕ СВОИХ ИНДИВИДУАЛЬНЫХ ВОЗМОЖНОСТЕЙ, СВОЕГО ПРИЗВАНИЯ И СВОИХ ПРЕДЕЛОВ</a:t>
          </a:r>
          <a:endParaRPr lang="ru-RU" sz="1600" b="1" kern="1200" dirty="0"/>
        </a:p>
      </dsp:txBody>
      <dsp:txXfrm rot="16200000">
        <a:off x="877499" y="-877499"/>
        <a:ext cx="2025000" cy="3780000"/>
      </dsp:txXfrm>
    </dsp:sp>
    <dsp:sp modelId="{4E8AD492-9F9E-49A5-ACBE-518BFCFA5498}">
      <dsp:nvSpPr>
        <dsp:cNvPr id="0" name=""/>
        <dsp:cNvSpPr/>
      </dsp:nvSpPr>
      <dsp:spPr>
        <a:xfrm>
          <a:off x="3780000" y="0"/>
          <a:ext cx="3780000" cy="2700000"/>
        </a:xfrm>
        <a:prstGeom prst="round1Rect">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r" defTabSz="711200">
            <a:lnSpc>
              <a:spcPct val="150000"/>
            </a:lnSpc>
            <a:spcBef>
              <a:spcPct val="0"/>
            </a:spcBef>
            <a:spcAft>
              <a:spcPct val="35000"/>
            </a:spcAft>
          </a:pPr>
          <a:r>
            <a:rPr lang="ru-RU" sz="1600" b="1" kern="1200" dirty="0" smtClean="0"/>
            <a:t>ПРОДУМЫВАНИЕ И СОСТАВЛЕНИЕ ЛИЧНОГО, ПРОФЕССИОНАЛЬНОГО И ЖИЗНЕННОГО ПЛАНА</a:t>
          </a:r>
          <a:endParaRPr lang="ru-RU" sz="1600" b="1" kern="1200" dirty="0"/>
        </a:p>
      </dsp:txBody>
      <dsp:txXfrm>
        <a:off x="3780000" y="0"/>
        <a:ext cx="3780000" cy="2025000"/>
      </dsp:txXfrm>
    </dsp:sp>
    <dsp:sp modelId="{EA2344D7-06A1-408A-950D-D5A6AEC6388E}">
      <dsp:nvSpPr>
        <dsp:cNvPr id="0" name=""/>
        <dsp:cNvSpPr/>
      </dsp:nvSpPr>
      <dsp:spPr>
        <a:xfrm rot="10800000">
          <a:off x="0" y="2700000"/>
          <a:ext cx="3780000" cy="2700000"/>
        </a:xfrm>
        <a:prstGeom prst="round1Rect">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l" defTabSz="711200">
            <a:lnSpc>
              <a:spcPct val="150000"/>
            </a:lnSpc>
            <a:spcBef>
              <a:spcPct val="0"/>
            </a:spcBef>
            <a:spcAft>
              <a:spcPct val="35000"/>
            </a:spcAft>
          </a:pPr>
          <a:r>
            <a:rPr lang="ru-RU" sz="1600" b="1" kern="1200" dirty="0" smtClean="0"/>
            <a:t>УМЕНИЕ НАЙТИ И ПОЛУЧИТЬ РАБОТУ</a:t>
          </a:r>
          <a:endParaRPr lang="ru-RU" sz="1600" b="1" kern="1200" dirty="0"/>
        </a:p>
      </dsp:txBody>
      <dsp:txXfrm rot="10800000">
        <a:off x="0" y="3375000"/>
        <a:ext cx="3780000" cy="2025000"/>
      </dsp:txXfrm>
    </dsp:sp>
    <dsp:sp modelId="{1ADA757E-F9EC-4FD3-929B-A87935FD21C2}">
      <dsp:nvSpPr>
        <dsp:cNvPr id="0" name=""/>
        <dsp:cNvSpPr/>
      </dsp:nvSpPr>
      <dsp:spPr>
        <a:xfrm rot="5400000">
          <a:off x="4320000" y="2160000"/>
          <a:ext cx="2700000" cy="3780000"/>
        </a:xfrm>
        <a:prstGeom prst="round1Rect">
          <a:avLst/>
        </a:prstGeom>
        <a:gradFill rotWithShape="0">
          <a:gsLst>
            <a:gs pos="0">
              <a:schemeClr val="accent1">
                <a:hueOff val="0"/>
                <a:satOff val="0"/>
                <a:lumOff val="0"/>
                <a:alphaOff val="0"/>
                <a:tint val="35000"/>
                <a:satMod val="260000"/>
              </a:schemeClr>
            </a:gs>
            <a:gs pos="30000">
              <a:schemeClr val="accent1">
                <a:hueOff val="0"/>
                <a:satOff val="0"/>
                <a:lumOff val="0"/>
                <a:alphaOff val="0"/>
                <a:tint val="38000"/>
                <a:satMod val="260000"/>
              </a:schemeClr>
            </a:gs>
            <a:gs pos="75000">
              <a:schemeClr val="accent1">
                <a:hueOff val="0"/>
                <a:satOff val="0"/>
                <a:lumOff val="0"/>
                <a:alphaOff val="0"/>
                <a:tint val="55000"/>
                <a:satMod val="255000"/>
              </a:schemeClr>
            </a:gs>
            <a:gs pos="100000">
              <a:schemeClr val="accent1">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r" defTabSz="711200">
            <a:lnSpc>
              <a:spcPct val="150000"/>
            </a:lnSpc>
            <a:spcBef>
              <a:spcPct val="0"/>
            </a:spcBef>
            <a:spcAft>
              <a:spcPct val="35000"/>
            </a:spcAft>
          </a:pPr>
          <a:r>
            <a:rPr lang="ru-RU" sz="1600" b="1" kern="1200" dirty="0" smtClean="0"/>
            <a:t>ПОЛУЧЕНИЕ ОБЩЕСТВЕННОГО ПРИЗНАНИЯ, РАЗВИТИЕ СВОИХ СПОСОБНОСТЕЙ В ДОСТИЖЕНИИ МАТЕРИАЛЬНОГО БЛАГОПОЛУЧИЯ</a:t>
          </a:r>
          <a:endParaRPr lang="ru-RU" sz="1600" b="1" kern="1200" dirty="0"/>
        </a:p>
      </dsp:txBody>
      <dsp:txXfrm rot="5400000">
        <a:off x="4657500" y="2497500"/>
        <a:ext cx="2025000" cy="3780000"/>
      </dsp:txXfrm>
    </dsp:sp>
    <dsp:sp modelId="{04179526-AFEB-4C93-8EC0-7DE44755929B}">
      <dsp:nvSpPr>
        <dsp:cNvPr id="0" name=""/>
        <dsp:cNvSpPr/>
      </dsp:nvSpPr>
      <dsp:spPr>
        <a:xfrm>
          <a:off x="2808309" y="2376263"/>
          <a:ext cx="1943381" cy="647473"/>
        </a:xfrm>
        <a:prstGeom prst="roundRect">
          <a:avLst/>
        </a:prstGeom>
        <a:gradFill rotWithShape="0">
          <a:gsLst>
            <a:gs pos="0">
              <a:schemeClr val="accent1">
                <a:tint val="60000"/>
                <a:hueOff val="0"/>
                <a:satOff val="0"/>
                <a:lumOff val="0"/>
                <a:alphaOff val="0"/>
                <a:tint val="35000"/>
                <a:satMod val="260000"/>
              </a:schemeClr>
            </a:gs>
            <a:gs pos="30000">
              <a:schemeClr val="accent1">
                <a:tint val="60000"/>
                <a:hueOff val="0"/>
                <a:satOff val="0"/>
                <a:lumOff val="0"/>
                <a:alphaOff val="0"/>
                <a:tint val="38000"/>
                <a:satMod val="260000"/>
              </a:schemeClr>
            </a:gs>
            <a:gs pos="75000">
              <a:schemeClr val="accent1">
                <a:tint val="60000"/>
                <a:hueOff val="0"/>
                <a:satOff val="0"/>
                <a:lumOff val="0"/>
                <a:alphaOff val="0"/>
                <a:tint val="55000"/>
                <a:satMod val="255000"/>
              </a:schemeClr>
            </a:gs>
            <a:gs pos="100000">
              <a:schemeClr val="accent1">
                <a:tint val="60000"/>
                <a:hueOff val="0"/>
                <a:satOff val="0"/>
                <a:lumOff val="0"/>
                <a:alphaOff val="0"/>
                <a:tint val="70000"/>
                <a:satMod val="255000"/>
              </a:schemeClr>
            </a:gs>
          </a:gsLst>
          <a:path path="circle">
            <a:fillToRect l="5000" t="100000" r="120000" b="10000"/>
          </a:path>
        </a:gradFill>
        <a:ln w="12700"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100000"/>
            </a:lnSpc>
            <a:spcBef>
              <a:spcPct val="0"/>
            </a:spcBef>
            <a:spcAft>
              <a:spcPct val="35000"/>
            </a:spcAft>
          </a:pPr>
          <a:r>
            <a:rPr lang="ru-RU" sz="3200" b="1" kern="1200" spc="600" dirty="0" smtClean="0">
              <a:solidFill>
                <a:srgbClr val="FF0000"/>
              </a:solidFill>
            </a:rPr>
            <a:t>ШАГИ</a:t>
          </a:r>
          <a:endParaRPr lang="ru-RU" sz="3200" b="1" kern="1200" spc="600" dirty="0">
            <a:solidFill>
              <a:srgbClr val="FF0000"/>
            </a:solidFill>
          </a:endParaRPr>
        </a:p>
      </dsp:txBody>
      <dsp:txXfrm>
        <a:off x="2808309" y="2376263"/>
        <a:ext cx="1943381" cy="64747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18.11.2012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18.11.2012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18.11.2012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18.11.2012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18.11.2012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18.11.2012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18.11.2012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marketing.spb.ru/mr/social/adaptation.htm" TargetMode="External"/><Relationship Id="rId2" Type="http://schemas.openxmlformats.org/officeDocument/2006/relationships/hyperlink" Target="http://www.monographies.ru/77-2826" TargetMode="External"/><Relationship Id="rId1" Type="http://schemas.openxmlformats.org/officeDocument/2006/relationships/slideLayout" Target="../slideLayouts/slideLayout2.xml"/><Relationship Id="rId4" Type="http://schemas.openxmlformats.org/officeDocument/2006/relationships/hyperlink" Target="http://www.rspb.ru/index.php?option=com_content&amp;view=article&amp;id=235&amp;Itemid=140"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688" y="0"/>
            <a:ext cx="7272808" cy="4725144"/>
          </a:xfrm>
        </p:spPr>
        <p:txBody>
          <a:bodyPr anchor="ctr">
            <a:normAutofit/>
          </a:bodyPr>
          <a:lstStyle/>
          <a:p>
            <a:pPr>
              <a:lnSpc>
                <a:spcPct val="150000"/>
              </a:lnSpc>
            </a:pPr>
            <a:r>
              <a:rPr lang="ru-RU" sz="4600" dirty="0" smtClean="0">
                <a:solidFill>
                  <a:srgbClr val="7030A0"/>
                </a:solidFill>
                <a:effectLst>
                  <a:outerShdw blurRad="38100" dist="38100" dir="2700000" algn="tl">
                    <a:srgbClr val="000000">
                      <a:alpha val="43137"/>
                    </a:srgbClr>
                  </a:outerShdw>
                </a:effectLst>
              </a:rPr>
              <a:t>ПЛАНИРОВАНИЕ ПРОФЕССИОНАЛЬНОЙ КАРЬЕРЫ</a:t>
            </a:r>
            <a:endParaRPr lang="ru-RU" sz="4600" dirty="0">
              <a:solidFill>
                <a:srgbClr val="7030A0"/>
              </a:solidFill>
              <a:effectLst>
                <a:outerShdw blurRad="38100" dist="38100" dir="2700000" algn="tl">
                  <a:srgbClr val="000000">
                    <a:alpha val="43137"/>
                  </a:srgbClr>
                </a:outerShdw>
              </a:effectLst>
            </a:endParaRPr>
          </a:p>
        </p:txBody>
      </p:sp>
      <p:pic>
        <p:nvPicPr>
          <p:cNvPr id="2051" name="Picture 3" descr="C:\Users\User\Desktop\Александра\Изображения\Поиск работы\Изображение 35.gif"/>
          <p:cNvPicPr>
            <a:picLocks noChangeAspect="1" noChangeArrowheads="1"/>
          </p:cNvPicPr>
          <p:nvPr/>
        </p:nvPicPr>
        <p:blipFill>
          <a:blip r:embed="rId2" cstate="print"/>
          <a:srcRect/>
          <a:stretch>
            <a:fillRect/>
          </a:stretch>
        </p:blipFill>
        <p:spPr bwMode="auto">
          <a:xfrm>
            <a:off x="6732240" y="3777760"/>
            <a:ext cx="2232247" cy="2963608"/>
          </a:xfrm>
          <a:prstGeom prst="rect">
            <a:avLst/>
          </a:prstGeom>
          <a:noFill/>
          <a:ln w="57150">
            <a:solidFill>
              <a:schemeClr val="accent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640960" cy="1143000"/>
          </a:xfrm>
        </p:spPr>
        <p:txBody>
          <a:bodyPr anchor="ctr"/>
          <a:lstStyle/>
          <a:p>
            <a:pPr algn="ctr"/>
            <a:r>
              <a:rPr lang="ru-RU" b="1" spc="600" dirty="0" smtClean="0">
                <a:solidFill>
                  <a:srgbClr val="7030A0"/>
                </a:solidFill>
                <a:effectLst>
                  <a:outerShdw blurRad="38100" dist="38100" dir="2700000" algn="tl">
                    <a:srgbClr val="000000">
                      <a:alpha val="43137"/>
                    </a:srgbClr>
                  </a:outerShdw>
                </a:effectLst>
              </a:rPr>
              <a:t>ШАГИ ПОСТРОЕНИЯ ПРОФЕССИОНАЛЬНОЙ КАРЬЕРЫ</a:t>
            </a:r>
            <a:endParaRPr lang="ru-RU" spc="600" dirty="0">
              <a:solidFill>
                <a:srgbClr val="7030A0"/>
              </a:solidFill>
              <a:effectLst>
                <a:outerShdw blurRad="38100" dist="38100" dir="2700000" algn="tl">
                  <a:srgbClr val="000000">
                    <a:alpha val="43137"/>
                  </a:srgbClr>
                </a:outerShdw>
              </a:effectLst>
            </a:endParaRPr>
          </a:p>
        </p:txBody>
      </p:sp>
      <p:graphicFrame>
        <p:nvGraphicFramePr>
          <p:cNvPr id="4" name="Содержимое 3"/>
          <p:cNvGraphicFramePr>
            <a:graphicFrameLocks noGrp="1"/>
          </p:cNvGraphicFramePr>
          <p:nvPr>
            <p:ph sz="quarter" idx="1"/>
          </p:nvPr>
        </p:nvGraphicFramePr>
        <p:xfrm>
          <a:off x="324368" y="1196752"/>
          <a:ext cx="7560000" cy="54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72008"/>
            <a:ext cx="8640960" cy="764704"/>
          </a:xfrm>
        </p:spPr>
        <p:txBody>
          <a:bodyPr anchor="ctr">
            <a:normAutofit/>
          </a:bodyPr>
          <a:lstStyle/>
          <a:p>
            <a:pPr algn="ctr"/>
            <a:r>
              <a:rPr lang="ru-RU" sz="3200" b="1" dirty="0" smtClean="0">
                <a:solidFill>
                  <a:srgbClr val="7030A0"/>
                </a:solidFill>
                <a:effectLst>
                  <a:outerShdw blurRad="38100" dist="38100" dir="2700000" algn="tl">
                    <a:srgbClr val="000000">
                      <a:alpha val="43137"/>
                    </a:srgbClr>
                  </a:outerShdw>
                </a:effectLst>
              </a:rPr>
              <a:t>УМЕНИЕ НАЙТИ И ПОЛУЧИТЬ РАБОТУ</a:t>
            </a:r>
            <a:endParaRPr lang="ru-RU" sz="3200" b="1" dirty="0">
              <a:solidFill>
                <a:srgbClr val="7030A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07504" y="908720"/>
            <a:ext cx="8640960" cy="4896544"/>
          </a:xfrm>
        </p:spPr>
        <p:txBody>
          <a:bodyPr anchor="t">
            <a:normAutofit fontScale="92500" lnSpcReduction="10000"/>
          </a:bodyPr>
          <a:lstStyle/>
          <a:p>
            <a:pPr lvl="0">
              <a:buFont typeface="Wingdings" pitchFamily="2" charset="2"/>
              <a:buChar char="q"/>
            </a:pPr>
            <a:r>
              <a:rPr lang="ru-RU" b="1" spc="300" dirty="0" smtClean="0"/>
              <a:t>Позитивная установка на трудоустройство</a:t>
            </a:r>
          </a:p>
          <a:p>
            <a:pPr lvl="0">
              <a:buFont typeface="Wingdings" pitchFamily="2" charset="2"/>
              <a:buChar char="q"/>
            </a:pPr>
            <a:r>
              <a:rPr lang="ru-RU" b="1" spc="300" dirty="0" smtClean="0"/>
              <a:t>Умение эффективно искать и находить информацию о рабочих местах</a:t>
            </a:r>
          </a:p>
          <a:p>
            <a:pPr lvl="0">
              <a:buFont typeface="Wingdings" pitchFamily="2" charset="2"/>
              <a:buChar char="q"/>
            </a:pPr>
            <a:r>
              <a:rPr lang="ru-RU" b="1" spc="300" dirty="0" smtClean="0"/>
              <a:t>Навык грамотно составлять документы, необходимые при поиске работы и трудоустройстве, умение правильно составить резюме</a:t>
            </a:r>
          </a:p>
          <a:p>
            <a:pPr lvl="0">
              <a:buFont typeface="Wingdings" pitchFamily="2" charset="2"/>
              <a:buChar char="q"/>
            </a:pPr>
            <a:r>
              <a:rPr lang="ru-RU" b="1" spc="300" dirty="0" smtClean="0"/>
              <a:t>Умение предоставить по телефону о себе информацию, чтобы с Вами захотелось встретиться и познакомиться поближе</a:t>
            </a:r>
          </a:p>
          <a:p>
            <a:pPr>
              <a:buFont typeface="Wingdings" pitchFamily="2" charset="2"/>
              <a:buChar char="q"/>
            </a:pPr>
            <a:r>
              <a:rPr lang="ru-RU" b="1" spc="300" dirty="0" smtClean="0"/>
              <a:t>Умение построить беседу с потенциальным работодателем так, чтобы он захотел принять Вас на работу, предложить достойные условия труда и оплаты</a:t>
            </a:r>
            <a:endParaRPr lang="ru-RU" b="1" spc="3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72008"/>
            <a:ext cx="8640960" cy="764704"/>
          </a:xfrm>
        </p:spPr>
        <p:txBody>
          <a:bodyPr anchor="ctr">
            <a:normAutofit/>
          </a:bodyPr>
          <a:lstStyle/>
          <a:p>
            <a:pPr algn="ctr"/>
            <a:r>
              <a:rPr lang="ru-RU" sz="3600" b="1" spc="600" dirty="0" smtClean="0">
                <a:solidFill>
                  <a:srgbClr val="7030A0"/>
                </a:solidFill>
                <a:effectLst>
                  <a:outerShdw blurRad="38100" dist="38100" dir="2700000" algn="tl">
                    <a:srgbClr val="000000">
                      <a:alpha val="43137"/>
                    </a:srgbClr>
                  </a:outerShdw>
                </a:effectLst>
              </a:rPr>
              <a:t>СПИСОК ИСТОЧНИКОВ</a:t>
            </a:r>
            <a:endParaRPr lang="ru-RU" sz="3600" b="1" spc="600" dirty="0">
              <a:solidFill>
                <a:srgbClr val="7030A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07504" y="908720"/>
            <a:ext cx="8640960" cy="4896544"/>
          </a:xfrm>
        </p:spPr>
        <p:txBody>
          <a:bodyPr anchor="ctr">
            <a:normAutofit/>
          </a:bodyPr>
          <a:lstStyle/>
          <a:p>
            <a:pPr marL="457200" lvl="0" indent="-457200">
              <a:lnSpc>
                <a:spcPct val="150000"/>
              </a:lnSpc>
              <a:buAutoNum type="arabicPeriod"/>
            </a:pPr>
            <a:r>
              <a:rPr lang="ru-RU" sz="3200" dirty="0" smtClean="0"/>
              <a:t>Научная электронная библиотека: </a:t>
            </a:r>
            <a:r>
              <a:rPr lang="en-US" sz="3200" dirty="0" smtClean="0">
                <a:hlinkClick r:id="rId2"/>
              </a:rPr>
              <a:t>http://www.monographies.ru/77-2826</a:t>
            </a:r>
            <a:endParaRPr lang="ru-RU" sz="3200" dirty="0" smtClean="0"/>
          </a:p>
          <a:p>
            <a:pPr marL="457200" lvl="0" indent="-457200">
              <a:lnSpc>
                <a:spcPct val="150000"/>
              </a:lnSpc>
              <a:buAutoNum type="arabicPeriod"/>
            </a:pPr>
            <a:r>
              <a:rPr lang="ru-RU" sz="3200" dirty="0" smtClean="0"/>
              <a:t>Энциклопедия маркетинга: </a:t>
            </a:r>
            <a:r>
              <a:rPr lang="en-US" sz="3200" dirty="0" smtClean="0">
                <a:hlinkClick r:id="rId3"/>
              </a:rPr>
              <a:t>http://www.marketing.spb.ru/</a:t>
            </a:r>
            <a:endParaRPr lang="ru-RU" sz="3200" dirty="0" smtClean="0"/>
          </a:p>
          <a:p>
            <a:pPr marL="457200" lvl="0" indent="-457200">
              <a:lnSpc>
                <a:spcPct val="150000"/>
              </a:lnSpc>
              <a:buAutoNum type="arabicPeriod"/>
            </a:pPr>
            <a:r>
              <a:rPr lang="ru-RU" sz="3200" dirty="0" smtClean="0"/>
              <a:t>Служба занятости СПб:  </a:t>
            </a:r>
            <a:r>
              <a:rPr lang="en-US" sz="3200" dirty="0" smtClean="0">
                <a:hlinkClick r:id="rId4"/>
              </a:rPr>
              <a:t>http://www.rspb.ru/</a:t>
            </a:r>
            <a:endParaRPr lang="ru-RU" sz="32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251520" y="0"/>
          <a:ext cx="864096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Изображение (32).jpg"/>
          <p:cNvPicPr>
            <a:picLocks noChangeAspect="1"/>
          </p:cNvPicPr>
          <p:nvPr/>
        </p:nvPicPr>
        <p:blipFill>
          <a:blip r:embed="rId2" cstate="print"/>
          <a:stretch>
            <a:fillRect/>
          </a:stretch>
        </p:blipFill>
        <p:spPr>
          <a:xfrm>
            <a:off x="107504" y="99392"/>
            <a:ext cx="8640960" cy="5849888"/>
          </a:xfrm>
          <a:prstGeom prst="rect">
            <a:avLst/>
          </a:prstGeom>
          <a:effectLst>
            <a:softEdge rad="6350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зображение (53).jpg"/>
          <p:cNvPicPr>
            <a:picLocks noChangeAspect="1"/>
          </p:cNvPicPr>
          <p:nvPr/>
        </p:nvPicPr>
        <p:blipFill>
          <a:blip r:embed="rId2" cstate="print"/>
          <a:stretch>
            <a:fillRect/>
          </a:stretch>
        </p:blipFill>
        <p:spPr>
          <a:xfrm>
            <a:off x="107504" y="3429000"/>
            <a:ext cx="4572000" cy="3429000"/>
          </a:xfrm>
          <a:prstGeom prst="rect">
            <a:avLst/>
          </a:prstGeom>
        </p:spPr>
      </p:pic>
      <p:sp>
        <p:nvSpPr>
          <p:cNvPr id="2" name="Заголовок 1"/>
          <p:cNvSpPr>
            <a:spLocks noGrp="1"/>
          </p:cNvSpPr>
          <p:nvPr>
            <p:ph type="title"/>
          </p:nvPr>
        </p:nvSpPr>
        <p:spPr>
          <a:xfrm>
            <a:off x="107504" y="188640"/>
            <a:ext cx="8640960" cy="692696"/>
          </a:xfrm>
        </p:spPr>
        <p:txBody>
          <a:bodyPr anchor="ctr">
            <a:normAutofit/>
          </a:bodyPr>
          <a:lstStyle/>
          <a:p>
            <a:pPr algn="ctr"/>
            <a:r>
              <a:rPr lang="ru-RU" sz="3600" b="1" dirty="0" smtClean="0">
                <a:solidFill>
                  <a:srgbClr val="7030A0"/>
                </a:solidFill>
                <a:effectLst>
                  <a:outerShdw blurRad="38100" dist="38100" dir="2700000" algn="tl">
                    <a:srgbClr val="000000">
                      <a:alpha val="43137"/>
                    </a:srgbClr>
                  </a:outerShdw>
                </a:effectLst>
              </a:rPr>
              <a:t>ПРОФЕССИОНАЛЬНАЯ КАРЬЕРА</a:t>
            </a:r>
            <a:endParaRPr lang="ru-RU" sz="3600" b="1" dirty="0">
              <a:solidFill>
                <a:srgbClr val="7030A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07504" y="764704"/>
            <a:ext cx="8640960" cy="4392488"/>
          </a:xfrm>
        </p:spPr>
        <p:txBody>
          <a:bodyPr anchor="ctr"/>
          <a:lstStyle/>
          <a:p>
            <a:pPr algn="r">
              <a:lnSpc>
                <a:spcPct val="150000"/>
              </a:lnSpc>
              <a:buNone/>
            </a:pPr>
            <a:r>
              <a:rPr lang="ru-RU" b="1" dirty="0" smtClean="0"/>
              <a:t>	</a:t>
            </a:r>
            <a:r>
              <a:rPr lang="ru-RU" sz="3200" b="1" spc="600" dirty="0" smtClean="0"/>
              <a:t>– ЭТО АКТИВНЫЕ ДЕЙСТВИЯ ЧЕЛОВЕКА ПО ДОСТИЖЕНИЮ УСПЕХОВ В ПРОФЕССИОНАЛЬНОЙ ДЕЯТЕЛЬНОСТИ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Изображение (54).jpg"/>
          <p:cNvPicPr>
            <a:picLocks noChangeAspect="1"/>
          </p:cNvPicPr>
          <p:nvPr/>
        </p:nvPicPr>
        <p:blipFill>
          <a:blip r:embed="rId2" cstate="print"/>
          <a:stretch>
            <a:fillRect/>
          </a:stretch>
        </p:blipFill>
        <p:spPr>
          <a:xfrm>
            <a:off x="3019132" y="4149080"/>
            <a:ext cx="3105736" cy="2708921"/>
          </a:xfrm>
          <a:prstGeom prst="rect">
            <a:avLst/>
          </a:prstGeom>
        </p:spPr>
      </p:pic>
      <p:sp>
        <p:nvSpPr>
          <p:cNvPr id="3" name="Содержимое 2"/>
          <p:cNvSpPr>
            <a:spLocks noGrp="1"/>
          </p:cNvSpPr>
          <p:nvPr>
            <p:ph sz="quarter" idx="1"/>
          </p:nvPr>
        </p:nvSpPr>
        <p:spPr>
          <a:xfrm>
            <a:off x="107504" y="1412776"/>
            <a:ext cx="8640960" cy="3240360"/>
          </a:xfrm>
        </p:spPr>
        <p:txBody>
          <a:bodyPr anchor="ctr">
            <a:normAutofit/>
          </a:bodyPr>
          <a:lstStyle/>
          <a:p>
            <a:pPr>
              <a:buFont typeface="Wingdings" pitchFamily="2" charset="2"/>
              <a:buChar char="q"/>
            </a:pPr>
            <a:r>
              <a:rPr lang="ru-RU" sz="2800" b="1" spc="300" dirty="0" smtClean="0"/>
              <a:t>Выбор профессионального пути</a:t>
            </a:r>
          </a:p>
          <a:p>
            <a:pPr>
              <a:buFont typeface="Wingdings" pitchFamily="2" charset="2"/>
              <a:buChar char="q"/>
            </a:pPr>
            <a:r>
              <a:rPr lang="ru-RU" sz="2800" b="1" spc="300" dirty="0" smtClean="0"/>
              <a:t>Обучение</a:t>
            </a:r>
          </a:p>
          <a:p>
            <a:pPr>
              <a:buFont typeface="Wingdings" pitchFamily="2" charset="2"/>
              <a:buChar char="q"/>
            </a:pPr>
            <a:r>
              <a:rPr lang="ru-RU" sz="2800" b="1" spc="300" dirty="0" smtClean="0"/>
              <a:t>Поступление на работу</a:t>
            </a:r>
          </a:p>
          <a:p>
            <a:pPr>
              <a:buFont typeface="Wingdings" pitchFamily="2" charset="2"/>
              <a:buChar char="q"/>
            </a:pPr>
            <a:r>
              <a:rPr lang="ru-RU" sz="2800" b="1" spc="300" dirty="0" smtClean="0"/>
              <a:t>Профессиональный рост</a:t>
            </a:r>
          </a:p>
          <a:p>
            <a:pPr>
              <a:buFont typeface="Wingdings" pitchFamily="2" charset="2"/>
              <a:buChar char="q"/>
            </a:pPr>
            <a:r>
              <a:rPr lang="ru-RU" sz="2800" b="1" spc="300" dirty="0" smtClean="0"/>
              <a:t>Поддержка индивидуальных профессиональных способностей</a:t>
            </a:r>
          </a:p>
        </p:txBody>
      </p:sp>
      <p:sp>
        <p:nvSpPr>
          <p:cNvPr id="4" name="Заголовок 1"/>
          <p:cNvSpPr txBox="1">
            <a:spLocks/>
          </p:cNvSpPr>
          <p:nvPr/>
        </p:nvSpPr>
        <p:spPr>
          <a:xfrm>
            <a:off x="107504" y="0"/>
            <a:ext cx="8640960" cy="1412776"/>
          </a:xfrm>
          <a:prstGeom prst="rect">
            <a:avLst/>
          </a:prstGeom>
        </p:spPr>
        <p:txBody>
          <a:bodyPr vert="horz" anchor="ctr">
            <a:normAutofit fontScale="92500" lnSpcReduction="20000"/>
          </a:bodyPr>
          <a:lstStyle/>
          <a:p>
            <a:pPr marL="0" marR="0" lvl="0" indent="0" algn="r" defTabSz="914400" rtl="0" eaLnBrk="1" fontAlgn="auto" latinLnBrk="0" hangingPunct="1">
              <a:lnSpc>
                <a:spcPct val="150000"/>
              </a:lnSpc>
              <a:spcBef>
                <a:spcPct val="0"/>
              </a:spcBef>
              <a:spcAft>
                <a:spcPts val="0"/>
              </a:spcAft>
              <a:buClrTx/>
              <a:buSzTx/>
              <a:buFontTx/>
              <a:buNone/>
              <a:tabLst/>
              <a:defRPr/>
            </a:pPr>
            <a:r>
              <a:rPr kumimoji="0" lang="ru-RU" sz="3600" b="1" i="0" u="none" strike="noStrike" kern="1200" cap="small" spc="300" normalizeH="0" baseline="0" noProof="0" dirty="0" smtClean="0">
                <a:ln>
                  <a:noFill/>
                </a:ln>
                <a:solidFill>
                  <a:srgbClr val="7030A0"/>
                </a:solidFill>
                <a:effectLst>
                  <a:outerShdw blurRad="38100" dist="38100" dir="2700000" algn="tl">
                    <a:srgbClr val="000000">
                      <a:alpha val="43137"/>
                    </a:srgbClr>
                  </a:outerShdw>
                </a:effectLst>
                <a:uLnTx/>
                <a:uFillTx/>
                <a:latin typeface="+mj-lt"/>
                <a:ea typeface="+mj-ea"/>
                <a:cs typeface="+mj-cs"/>
              </a:rPr>
              <a:t>ЭТАПЫ, ХАРАКТЕРИЗУЮЩИЕ ПРОФЕССИОНАЛЬНУЮ КАРЬЕРУ</a:t>
            </a:r>
            <a:endParaRPr kumimoji="0" lang="ru-RU" sz="3600" b="1" i="0" u="none" strike="noStrike" kern="1200" cap="small" spc="300" normalizeH="0" baseline="0" noProof="0" dirty="0">
              <a:ln>
                <a:noFill/>
              </a:ln>
              <a:solidFill>
                <a:srgbClr val="7030A0"/>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640960" cy="1340768"/>
          </a:xfrm>
        </p:spPr>
        <p:txBody>
          <a:bodyPr anchor="ctr">
            <a:normAutofit fontScale="90000"/>
          </a:bodyPr>
          <a:lstStyle/>
          <a:p>
            <a:pPr>
              <a:lnSpc>
                <a:spcPct val="150000"/>
              </a:lnSpc>
            </a:pPr>
            <a:r>
              <a:rPr lang="ru-RU" b="1" dirty="0" smtClean="0">
                <a:solidFill>
                  <a:srgbClr val="7030A0"/>
                </a:solidFill>
                <a:effectLst>
                  <a:outerShdw blurRad="38100" dist="38100" dir="2700000" algn="tl">
                    <a:srgbClr val="000000">
                      <a:alpha val="43137"/>
                    </a:srgbClr>
                  </a:outerShdw>
                </a:effectLst>
              </a:rPr>
              <a:t>Основным условием успешной карьеры является правильный выбор профессии</a:t>
            </a:r>
            <a:endParaRPr lang="ru-RU" b="1" dirty="0">
              <a:solidFill>
                <a:srgbClr val="7030A0"/>
              </a:solidFill>
              <a:effectLst>
                <a:outerShdw blurRad="38100" dist="38100" dir="2700000" algn="tl">
                  <a:srgbClr val="000000">
                    <a:alpha val="43137"/>
                  </a:srgbClr>
                </a:outerShdw>
              </a:effectLst>
            </a:endParaRPr>
          </a:p>
        </p:txBody>
      </p:sp>
      <p:graphicFrame>
        <p:nvGraphicFramePr>
          <p:cNvPr id="4" name="Содержимое 3"/>
          <p:cNvGraphicFramePr>
            <a:graphicFrameLocks noGrp="1"/>
          </p:cNvGraphicFramePr>
          <p:nvPr>
            <p:ph sz="quarter" idx="1"/>
          </p:nvPr>
        </p:nvGraphicFramePr>
        <p:xfrm>
          <a:off x="107504" y="1412777"/>
          <a:ext cx="8640960" cy="525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640960" cy="1052736"/>
          </a:xfrm>
        </p:spPr>
        <p:txBody>
          <a:bodyPr anchor="ctr">
            <a:normAutofit/>
          </a:bodyPr>
          <a:lstStyle/>
          <a:p>
            <a:pPr algn="ctr"/>
            <a:r>
              <a:rPr lang="ru-RU" sz="4000" b="1" spc="600" dirty="0" smtClean="0">
                <a:solidFill>
                  <a:srgbClr val="7030A0"/>
                </a:solidFill>
                <a:effectLst>
                  <a:outerShdw blurRad="38100" dist="38100" dir="2700000" algn="tl">
                    <a:srgbClr val="000000">
                      <a:alpha val="43137"/>
                    </a:srgbClr>
                  </a:outerShdw>
                </a:effectLst>
              </a:rPr>
              <a:t>ВИДЫ КАРЬЕРЫ</a:t>
            </a:r>
            <a:endParaRPr lang="ru-RU" sz="4000" b="1" spc="600" dirty="0">
              <a:solidFill>
                <a:srgbClr val="7030A0"/>
              </a:solidFill>
              <a:effectLst>
                <a:outerShdw blurRad="38100" dist="38100" dir="2700000" algn="tl">
                  <a:srgbClr val="000000">
                    <a:alpha val="43137"/>
                  </a:srgbClr>
                </a:outerShdw>
              </a:effectLst>
            </a:endParaRPr>
          </a:p>
        </p:txBody>
      </p:sp>
      <p:graphicFrame>
        <p:nvGraphicFramePr>
          <p:cNvPr id="4" name="Содержимое 3"/>
          <p:cNvGraphicFramePr>
            <a:graphicFrameLocks noGrp="1"/>
          </p:cNvGraphicFramePr>
          <p:nvPr>
            <p:ph sz="quarter" idx="1"/>
          </p:nvPr>
        </p:nvGraphicFramePr>
        <p:xfrm>
          <a:off x="395536" y="1052737"/>
          <a:ext cx="8064896" cy="547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640960" cy="1196752"/>
          </a:xfrm>
        </p:spPr>
        <p:txBody>
          <a:bodyPr anchor="ctr"/>
          <a:lstStyle/>
          <a:p>
            <a:pPr algn="r"/>
            <a:r>
              <a:rPr lang="ru-RU" b="1" dirty="0" smtClean="0">
                <a:solidFill>
                  <a:srgbClr val="7030A0"/>
                </a:solidFill>
                <a:effectLst>
                  <a:outerShdw blurRad="38100" dist="38100" dir="2700000" algn="tl">
                    <a:srgbClr val="000000">
                      <a:alpha val="43137"/>
                    </a:srgbClr>
                  </a:outerShdw>
                </a:effectLst>
              </a:rPr>
              <a:t>КАЧЕСТВА, ОПРЕДЕЛЯЮЩИЕ КАРЬЕРНЫЙ УСПЕХ В ПРОФЕССИИ</a:t>
            </a:r>
            <a:endParaRPr lang="ru-RU" b="1" dirty="0">
              <a:solidFill>
                <a:srgbClr val="7030A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07504" y="1196752"/>
            <a:ext cx="8640960" cy="5661248"/>
          </a:xfrm>
        </p:spPr>
        <p:txBody>
          <a:bodyPr anchor="ctr">
            <a:normAutofit fontScale="77500" lnSpcReduction="20000"/>
          </a:bodyPr>
          <a:lstStyle/>
          <a:p>
            <a:pPr lvl="0">
              <a:lnSpc>
                <a:spcPct val="110000"/>
              </a:lnSpc>
              <a:buFont typeface="Wingdings" pitchFamily="2" charset="2"/>
              <a:buChar char="q"/>
            </a:pPr>
            <a:r>
              <a:rPr lang="ru-RU" b="1" spc="300" dirty="0" smtClean="0"/>
              <a:t>Образованность</a:t>
            </a:r>
          </a:p>
          <a:p>
            <a:pPr lvl="0">
              <a:lnSpc>
                <a:spcPct val="110000"/>
              </a:lnSpc>
              <a:buFont typeface="Wingdings" pitchFamily="2" charset="2"/>
              <a:buChar char="q"/>
            </a:pPr>
            <a:r>
              <a:rPr lang="ru-RU" b="1" spc="300" dirty="0" smtClean="0"/>
              <a:t>Системное и аналитическое мышление, умение прогнозировать развитие ситуации, предвидеть результат решения, умение мыслить масштабно и реалистически одновременно</a:t>
            </a:r>
          </a:p>
          <a:p>
            <a:pPr lvl="0">
              <a:lnSpc>
                <a:spcPct val="110000"/>
              </a:lnSpc>
              <a:buFont typeface="Wingdings" pitchFamily="2" charset="2"/>
              <a:buChar char="q"/>
            </a:pPr>
            <a:r>
              <a:rPr lang="ru-RU" b="1" spc="300" dirty="0" smtClean="0"/>
              <a:t>Коммуникативные умения, навыки эффективного межличностного взаимодействия, проницательность, умение оказывать психологическое воздействие и влияние на других людей</a:t>
            </a:r>
          </a:p>
          <a:p>
            <a:pPr lvl="0">
              <a:lnSpc>
                <a:spcPct val="110000"/>
              </a:lnSpc>
              <a:buFont typeface="Wingdings" pitchFamily="2" charset="2"/>
              <a:buChar char="q"/>
            </a:pPr>
            <a:r>
              <a:rPr lang="ru-RU" b="1" spc="300" dirty="0" smtClean="0"/>
              <a:t>Высокий уровень саморегуляции, умение управлять своим состоянием, стрессоустойчивость</a:t>
            </a:r>
          </a:p>
          <a:p>
            <a:pPr lvl="0">
              <a:lnSpc>
                <a:spcPct val="110000"/>
              </a:lnSpc>
              <a:buFont typeface="Wingdings" pitchFamily="2" charset="2"/>
              <a:buChar char="q"/>
            </a:pPr>
            <a:r>
              <a:rPr lang="ru-RU" b="1" spc="300" dirty="0" smtClean="0"/>
              <a:t>Деловая направленность, настойчивость, целеустремлённость, умение решать нестандартные проблемы и задачи, стремление к постоянному повышению профессионализма</a:t>
            </a:r>
          </a:p>
          <a:p>
            <a:pPr lvl="0">
              <a:lnSpc>
                <a:spcPct val="110000"/>
              </a:lnSpc>
              <a:buFont typeface="Wingdings" pitchFamily="2" charset="2"/>
              <a:buChar char="q"/>
            </a:pPr>
            <a:r>
              <a:rPr lang="ru-RU" b="1" spc="300" dirty="0" smtClean="0"/>
              <a:t>Реалистическое восприятие своих возможностей и способностей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Александра\Изображения\Структура ПОП\Дирежер кухни.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effectLst>
            <a:softEdge rad="317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352</TotalTime>
  <Words>400</Words>
  <Application>Microsoft Office PowerPoint</Application>
  <PresentationFormat>Экран (4:3)</PresentationFormat>
  <Paragraphs>48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Эркер</vt:lpstr>
      <vt:lpstr>ПЛАНИРОВАНИЕ ПРОФЕССИОНАЛЬНОЙ КАРЬЕРЫ</vt:lpstr>
      <vt:lpstr>Слайд 2</vt:lpstr>
      <vt:lpstr>Слайд 3</vt:lpstr>
      <vt:lpstr>ПРОФЕССИОНАЛЬНАЯ КАРЬЕРА</vt:lpstr>
      <vt:lpstr>Слайд 5</vt:lpstr>
      <vt:lpstr>Основным условием успешной карьеры является правильный выбор профессии</vt:lpstr>
      <vt:lpstr>ВИДЫ КАРЬЕРЫ</vt:lpstr>
      <vt:lpstr>КАЧЕСТВА, ОПРЕДЕЛЯЮЩИЕ КАРЬЕРНЫЙ УСПЕХ В ПРОФЕССИИ</vt:lpstr>
      <vt:lpstr>Слайд 9</vt:lpstr>
      <vt:lpstr>ШАГИ ПОСТРОЕНИЯ ПРОФЕССИОНАЛЬНОЙ КАРЬЕРЫ</vt:lpstr>
      <vt:lpstr>УМЕНИЕ НАЙТИ И ПОЛУЧИТЬ РАБОТУ</vt:lpstr>
      <vt:lpstr>СПИСОК ИСТОЧНИКОВ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ПЛАНИРОВАНИЕ ПРОФЕССИОНАЛЬНОЙ КАРЬЕРЫ</dc:title>
  <dc:creator>Александра</dc:creator>
  <cp:lastModifiedBy>User</cp:lastModifiedBy>
  <cp:revision>3</cp:revision>
  <dcterms:created xsi:type="dcterms:W3CDTF">2012-06-18T16:29:44Z</dcterms:created>
  <dcterms:modified xsi:type="dcterms:W3CDTF">2012-11-18T15:49:56Z</dcterms:modified>
</cp:coreProperties>
</file>