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77" r:id="rId4"/>
    <p:sldId id="27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-582" y="-84"/>
      </p:cViewPr>
      <p:guideLst>
        <p:guide orient="horz" pos="2160"/>
        <p:guide pos="3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755BE-3042-44B4-B2CC-6A30B6794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-portal.ru/article/sobesedovanie-pri-prieme-na-rabotu-15-oshibok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28992" cy="208823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900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СОБЕСЕДОВАНИЕ</a:t>
            </a:r>
            <a:r>
              <a:rPr lang="ru-RU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ПРИЁМЕ НА РАБОТУ</a:t>
            </a:r>
            <a:endParaRPr lang="ru-RU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Изображение (4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104964"/>
            <a:ext cx="648072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301208"/>
            <a:ext cx="6048672" cy="1075184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НЕЗНАНИЕ</a:t>
            </a:r>
            <a:b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КОМПАНИИ-РАБОТОДАТЕЛЯ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К собеседованию необходимо готовиться. По возможности узнайте основные факты из истории организации, в которую хотите устроиться.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4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826616"/>
            <a:ext cx="6057900" cy="45466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157192"/>
            <a:ext cx="6048672" cy="1219200"/>
          </a:xfrm>
        </p:spPr>
        <p:txBody>
          <a:bodyPr anchor="ctr"/>
          <a:lstStyle/>
          <a:p>
            <a:pPr algn="ctr"/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НЕЗНАНИЕ СВОИХ СИЛЬНЫХ И СЛАБЫХ КАЧЕСТВ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На вопросы отвечайте объективно, не слишком преувеличивайте свои достоинства и не особенно скрывайте недостатки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4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7" y="1340768"/>
            <a:ext cx="6030838" cy="331236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805264"/>
            <a:ext cx="6048672" cy="571128"/>
          </a:xfrm>
        </p:spPr>
        <p:txBody>
          <a:bodyPr anchor="ctr"/>
          <a:lstStyle/>
          <a:p>
            <a:pPr algn="ctr"/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МНОГОСЛОВИЕ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Внимательно слушайте, о чём вас спрашивают. Не задавайте слишком много вопросов. Будьте готовы к вопросам, на которые будет сложно ответить. Ваши собеседники, возможно, захотят посмотреть, как вы отвечаете в ситуации прессинга. Не пытайтесь ответить сходу, короткая пауза только подчеркнёт вашу вдумчивость и основательность. В ответах проявляйте краткость. Во время беседы не перескакивайте с одного на другое, напрасно теряя время. Собеседника интересует качество, а не количество ваших ответов.</a:t>
            </a:r>
          </a:p>
        </p:txBody>
      </p:sp>
      <p:pic>
        <p:nvPicPr>
          <p:cNvPr id="6" name="Рисунок 5" descr="Изображение (5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692695"/>
            <a:ext cx="3523344" cy="5112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5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229200"/>
            <a:ext cx="6048672" cy="1147192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КРИТИКА БЫВШИХ РУКОВОДИТЕЛЕЙ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Избегайте длинного рассказа о том, почему вы ушли с прежнего места работы</a:t>
            </a:r>
          </a:p>
        </p:txBody>
      </p:sp>
      <p:pic>
        <p:nvPicPr>
          <p:cNvPr id="5" name="Рисунок 4" descr="Изображение (4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620688"/>
            <a:ext cx="3583858" cy="47112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301208"/>
            <a:ext cx="6048672" cy="1075184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ЗАДАВАТЬ ВОПРОСЫ О ЗАРПЛАТЕ И СОЦПАКЕТЕ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Постарайтесь первым не упоминать о зарплате, подождите, пока это сделает сам работодатель. Если предложенный уровень зарплаты Вас не устроит, не вступайте в спор. Ваше право отказаться от предложенного места.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4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80864"/>
            <a:ext cx="4808379" cy="479235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733256"/>
            <a:ext cx="6048672" cy="643136"/>
          </a:xfrm>
        </p:spPr>
        <p:txBody>
          <a:bodyPr anchor="ctr"/>
          <a:lstStyle/>
          <a:p>
            <a:pPr algn="ctr"/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ЛОЖЬ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Изображение (5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548679"/>
            <a:ext cx="3691880" cy="530116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Соврать и приукрасить – очень заманчиво. Но это не работает. Во-первых, все тайное станет явным. Во-вторых, испытательный срок в любом случае покажет ваши истинные качества.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373216"/>
            <a:ext cx="6048672" cy="1003176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ЗАБЫТЬ ОБ ОБРАТНОЙ СВЯЗИ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808312" cy="5544616"/>
          </a:xfrm>
        </p:spPr>
        <p:txBody>
          <a:bodyPr anchor="ctr">
            <a:normAutofit fontScale="85000" lnSpcReduction="20000"/>
          </a:bodyPr>
          <a:lstStyle/>
          <a:p>
            <a:pPr algn="r">
              <a:lnSpc>
                <a:spcPct val="120000"/>
              </a:lnSpc>
            </a:pPr>
            <a:r>
              <a:rPr lang="ru-RU" b="1" spc="300" dirty="0" smtClean="0">
                <a:solidFill>
                  <a:srgbClr val="002060"/>
                </a:solidFill>
              </a:rPr>
              <a:t>Уходя, поинтересуйтесь и договоритесь о дальнейших взаимных действиях. Придя домой, напишите электронное письмо, выразите признательность за уделённое время и приятную беседу, выразите надежду на благоприятный исход, сообщите какие-либо факты, о которых забыли или не успели сообщить во время собеседования. Позвоните через несколько дней сами, узнайте результат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Изображение (3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308" y="1052736"/>
            <a:ext cx="6048672" cy="403244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(3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3821" y="980728"/>
            <a:ext cx="5952662" cy="44644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5301208"/>
            <a:ext cx="6048672" cy="1075184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Сообщество </a:t>
            </a:r>
            <a:r>
              <a:rPr lang="en-US" sz="2400" dirty="0" smtClean="0">
                <a:solidFill>
                  <a:srgbClr val="002060"/>
                </a:solidFill>
              </a:rPr>
              <a:t>HR-</a:t>
            </a:r>
            <a:r>
              <a:rPr lang="ru-RU" sz="2400" dirty="0" smtClean="0">
                <a:solidFill>
                  <a:srgbClr val="002060"/>
                </a:solidFill>
              </a:rPr>
              <a:t>менеджеров: </a:t>
            </a:r>
            <a:r>
              <a:rPr lang="en-US" sz="2400" dirty="0" smtClean="0">
                <a:solidFill>
                  <a:srgbClr val="002060"/>
                </a:solidFill>
                <a:hlinkClick r:id="rId3"/>
              </a:rPr>
              <a:t>http://www.hr-portal.ru/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Собираясь на собеседование, помните: нет «хороших» и «плохих» кандидатов – есть те, кто подходит для этой организации и этой работы, и те, кто не подходит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</p:spPr>
        <p:txBody>
          <a:bodyPr anchor="ctr">
            <a:normAutofit/>
          </a:bodyPr>
          <a:lstStyle/>
          <a:p>
            <a:r>
              <a:rPr lang="ru-RU" sz="40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СОБЕСЕДОВАНИЕ</a:t>
            </a:r>
            <a:endParaRPr lang="ru-RU" sz="4000" spc="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4494240"/>
          </a:xfrm>
        </p:spPr>
        <p:txBody>
          <a:bodyPr anchor="ctr"/>
          <a:lstStyle/>
          <a:p>
            <a:pPr algn="just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3600" b="1" spc="300" dirty="0" smtClean="0"/>
              <a:t>– встреча с потенциальным работодателем или его представителем при приёме на работу.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28992" cy="2088232"/>
          </a:xfrm>
        </p:spPr>
        <p:txBody>
          <a:bodyPr anchor="ctr"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Выстраивая партнёрские отношения с руководителем во время собеседования, </a:t>
            </a:r>
            <a:r>
              <a:rPr lang="ru-RU" sz="4400" b="1" spc="600" dirty="0" smtClean="0">
                <a:solidFill>
                  <a:schemeClr val="tx1"/>
                </a:solidFill>
              </a:rPr>
              <a:t>важно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79512" y="2636912"/>
            <a:ext cx="8784976" cy="3744416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ru-RU" sz="28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преподносить себя как зрелую и сформировавшуюся личность, осознающую свою ценность и индивидуальность (что повышает шансы на успех);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ru-RU" sz="28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проще принимать отказ,</a:t>
            </a:r>
            <a:r>
              <a:rPr kumimoji="0" lang="ru-RU" sz="2800" b="1" i="0" u="none" strike="noStrike" kern="1200" cap="none" spc="30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так как о</a:t>
            </a:r>
            <a:r>
              <a:rPr kumimoji="0" lang="ru-RU" sz="28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 в данном случае будет следствием несовпадения взглядов, что никак не может принизить вашего достоинства.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7950" y="2708920"/>
            <a:ext cx="8796538" cy="3456384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spc="600" dirty="0" smtClean="0"/>
              <a:t>УСПЕХ СОБЕСЕДОВАНИЯ ЧАСТО И СОСТОИТ В ТОМ, ЧТОБЫ ПРОСТО НЕ ДЕЛАТЬ ГЛУПЫХ ОШИБОК</a:t>
            </a:r>
          </a:p>
        </p:txBody>
      </p:sp>
      <p:sp>
        <p:nvSpPr>
          <p:cNvPr id="6" name="Заголовок 2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928992" cy="208823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spc="600" dirty="0" smtClean="0">
                <a:solidFill>
                  <a:srgbClr val="002060"/>
                </a:solidFill>
              </a:rPr>
              <a:t>ВОЗМОЖНЫЕ ОШИБКИ ПРИ СОБЕСЕДОВАНИИ</a:t>
            </a:r>
            <a:endParaRPr lang="ru-RU" b="1" spc="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517232"/>
            <a:ext cx="6048672" cy="571128"/>
          </a:xfrm>
        </p:spPr>
        <p:txBody>
          <a:bodyPr anchor="ctr"/>
          <a:lstStyle/>
          <a:p>
            <a:pPr algn="ctr"/>
            <a:r>
              <a:rPr lang="ru-RU" sz="32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ОПОЗДАНИЕ</a:t>
            </a:r>
            <a:endParaRPr lang="ru-RU" sz="32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300" b="1" dirty="0" smtClean="0">
                <a:solidFill>
                  <a:srgbClr val="002060"/>
                </a:solidFill>
              </a:rPr>
              <a:t>Неумение ценить чужое время и распоряжаться своим</a:t>
            </a:r>
            <a:endParaRPr lang="ru-RU" sz="23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3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124744"/>
            <a:ext cx="6048672" cy="398364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229200"/>
            <a:ext cx="6048672" cy="1147192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НЕПОДХОДЯЩАЯ ОДЕЖДА И ВНЕШНИЙ ВИД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556792"/>
            <a:ext cx="2664296" cy="3888432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Дресс-код</a:t>
            </a:r>
            <a:r>
              <a:rPr lang="ru-RU" sz="3000" b="1" dirty="0" smtClean="0">
                <a:solidFill>
                  <a:srgbClr val="002060"/>
                </a:solidFill>
              </a:rPr>
              <a:t> – умение одеваться согласно конкретной ситуации</a:t>
            </a: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179512" y="836712"/>
            <a:ext cx="2664296" cy="72008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r>
              <a:rPr kumimoji="0" lang="ru-RU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«По одёжке встречают</a:t>
            </a:r>
            <a:r>
              <a:rPr kumimoji="0" lang="ru-RU" sz="1600" b="1" i="0" u="none" strike="noStrike" kern="1200" cap="none" spc="30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ru-RU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уму провожают»</a:t>
            </a:r>
          </a:p>
        </p:txBody>
      </p:sp>
      <p:pic>
        <p:nvPicPr>
          <p:cNvPr id="6" name="Рисунок 5" descr="Изображение (5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50427" y="548679"/>
            <a:ext cx="3289925" cy="482065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229200"/>
            <a:ext cx="6048672" cy="1147192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ЖЕВАНИЕ, КУРЕНИЕ, ПОХМЕЛЬНЫЙ СИНДРОМ</a:t>
            </a:r>
            <a:endParaRPr lang="ru-RU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5832"/>
          </a:xfrm>
        </p:spPr>
        <p:txBody>
          <a:bodyPr anchor="ctr"/>
          <a:lstStyle/>
          <a:p>
            <a:pPr algn="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Без комментариев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4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124744"/>
            <a:ext cx="6061695" cy="381642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301208"/>
            <a:ext cx="6048672" cy="1075184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НЕ ОТКЛЮЧЕННЫЙ МОБИЛЬНЫЙ ТЕЛЕФОН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Изображение (4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3400090" cy="493731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Разговоры с родственниками и друзьями можно ненадолго отложить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157192"/>
            <a:ext cx="6048672" cy="1219200"/>
          </a:xfrm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ЗАЖАТОСТЬ И СТЕСНИТЕЛЬНОСТЬ</a:t>
            </a:r>
            <a:endParaRPr lang="ru-R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836712"/>
            <a:ext cx="2664296" cy="5544616"/>
          </a:xfrm>
        </p:spPr>
        <p:txBody>
          <a:bodyPr anchor="ctr"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Если вы чувствуете себя неловко, глядя в глаза собеседника, смотрите в точку на его лбу над переносицей – это срабатывает.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Если у вас больше одного собеседника, то адресуйте им часть своего ответа.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зображение (4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6788" y="548679"/>
            <a:ext cx="3505572" cy="4837689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397</TotalTime>
  <Words>503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СОБЕСЕДОВАНИЕ ПРИ ПРИЁМЕ НА РАБОТУ</vt:lpstr>
      <vt:lpstr>СОБЕСЕДОВАНИЕ</vt:lpstr>
      <vt:lpstr>Выстраивая партнёрские отношения с руководителем во время собеседования, важно:</vt:lpstr>
      <vt:lpstr>ВОЗМОЖНЫЕ ОШИБКИ ПРИ СОБЕСЕДОВАНИИ</vt:lpstr>
      <vt:lpstr>1. ОПОЗДАНИЕ</vt:lpstr>
      <vt:lpstr>2. НЕПОДХОДЯЩАЯ ОДЕЖДА И ВНЕШНИЙ ВИД</vt:lpstr>
      <vt:lpstr>3. ЖЕВАНИЕ, КУРЕНИЕ, ПОХМЕЛЬНЫЙ СИНДРОМ</vt:lpstr>
      <vt:lpstr>4. НЕ ОТКЛЮЧЕННЫЙ МОБИЛЬНЫЙ ТЕЛЕФОН</vt:lpstr>
      <vt:lpstr>5. ЗАЖАТОСТЬ И СТЕСНИТЕЛЬНОСТЬ</vt:lpstr>
      <vt:lpstr>6. НЕЗНАНИЕ КОМПАНИИ-РАБОТОДАТЕЛЯ</vt:lpstr>
      <vt:lpstr>7. НЕЗНАНИЕ СВОИХ СИЛЬНЫХ И СЛАБЫХ КАЧЕСТВ</vt:lpstr>
      <vt:lpstr>8. МНОГОСЛОВИЕ</vt:lpstr>
      <vt:lpstr>9. КРИТИКА БЫВШИХ РУКОВОДИТЕЛЕЙ</vt:lpstr>
      <vt:lpstr>10. ЗАДАВАТЬ ВОПРОСЫ О ЗАРПЛАТЕ И СОЦПАКЕТЕ</vt:lpstr>
      <vt:lpstr>11. ЛОЖЬ</vt:lpstr>
      <vt:lpstr>12. ЗАБЫТЬ ОБ ОБРАТНОЙ СВЯЗИ</vt:lpstr>
      <vt:lpstr>Сообщество HR-менеджеров: http://www.hr-portal.ru/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СОБЕСЕДОВАНИЕ ПРИ ПРИЁМЕ НА РАБОТУ</dc:title>
  <dc:creator>Александра</dc:creator>
  <cp:lastModifiedBy>User</cp:lastModifiedBy>
  <cp:revision>6</cp:revision>
  <dcterms:created xsi:type="dcterms:W3CDTF">2012-06-19T12:01:42Z</dcterms:created>
  <dcterms:modified xsi:type="dcterms:W3CDTF">2012-11-18T15:55:35Z</dcterms:modified>
</cp:coreProperties>
</file>