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7" r:id="rId3"/>
    <p:sldId id="269" r:id="rId4"/>
    <p:sldId id="266" r:id="rId5"/>
    <p:sldId id="270" r:id="rId6"/>
    <p:sldId id="259" r:id="rId7"/>
    <p:sldId id="257" r:id="rId8"/>
    <p:sldId id="273" r:id="rId9"/>
    <p:sldId id="274" r:id="rId10"/>
    <p:sldId id="272" r:id="rId11"/>
    <p:sldId id="275" r:id="rId12"/>
    <p:sldId id="271" r:id="rId13"/>
    <p:sldId id="277" r:id="rId14"/>
    <p:sldId id="27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Светлый стиль 2 - акцент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EB9631B5-78F2-41C9-869B-9F39066F8104}" styleName="Средний стиль 3 -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94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9E47595-EA43-4CF1-9B30-987A73902657}" type="doc">
      <dgm:prSet loTypeId="urn:microsoft.com/office/officeart/2005/8/layout/lProcess2" loCatId="list" qsTypeId="urn:microsoft.com/office/officeart/2005/8/quickstyle/3d3" qsCatId="3D" csTypeId="urn:microsoft.com/office/officeart/2005/8/colors/accent4_1" csCatId="accent4" phldr="1"/>
      <dgm:spPr/>
      <dgm:t>
        <a:bodyPr/>
        <a:lstStyle/>
        <a:p>
          <a:endParaRPr lang="ru-RU"/>
        </a:p>
      </dgm:t>
    </dgm:pt>
    <dgm:pt modelId="{36EFE1A5-F1C5-46DC-82AC-F3A8BCD589DF}">
      <dgm:prSet phldrT="[Текст]"/>
      <dgm:spPr/>
      <dgm:t>
        <a:bodyPr anchor="ctr"/>
        <a:lstStyle/>
        <a:p>
          <a:r>
            <a:rPr lang="ru-RU" b="1" dirty="0" smtClean="0"/>
            <a:t>по КЛИМОВУ Евгению Александровичу</a:t>
          </a:r>
        </a:p>
        <a:p>
          <a:r>
            <a:rPr lang="ru-RU" dirty="0" smtClean="0"/>
            <a:t>(доктор психологических наук, академик)</a:t>
          </a:r>
          <a:endParaRPr lang="ru-RU" dirty="0"/>
        </a:p>
      </dgm:t>
    </dgm:pt>
    <dgm:pt modelId="{92532BD5-D29D-4F12-B4F0-1765B57B1133}" type="parTrans" cxnId="{6A3B5799-1D4D-468C-86DF-3B087FAD116E}">
      <dgm:prSet/>
      <dgm:spPr/>
      <dgm:t>
        <a:bodyPr/>
        <a:lstStyle/>
        <a:p>
          <a:endParaRPr lang="ru-RU"/>
        </a:p>
      </dgm:t>
    </dgm:pt>
    <dgm:pt modelId="{4AFA89EA-93B2-43D6-BAAF-0FB962CB24C6}" type="sibTrans" cxnId="{6A3B5799-1D4D-468C-86DF-3B087FAD116E}">
      <dgm:prSet/>
      <dgm:spPr/>
      <dgm:t>
        <a:bodyPr/>
        <a:lstStyle/>
        <a:p>
          <a:endParaRPr lang="ru-RU"/>
        </a:p>
      </dgm:t>
    </dgm:pt>
    <dgm:pt modelId="{DCA9A5AF-E073-4DF1-A362-0A82C07129E4}">
      <dgm:prSet phldrT="[Текст]"/>
      <dgm:spPr/>
      <dgm:t>
        <a:bodyPr/>
        <a:lstStyle/>
        <a:p>
          <a:pPr algn="ctr">
            <a:lnSpc>
              <a:spcPct val="100000"/>
            </a:lnSpc>
          </a:pPr>
          <a:r>
            <a:rPr lang="ru-RU" b="1" dirty="0" smtClean="0"/>
            <a:t>РАЗРАБОТАЛ КЛАССИФИКАЦИЮ ПРОФЕССИЙ ПО ПРЕДМЕТУ  ТРУДА</a:t>
          </a:r>
          <a:endParaRPr lang="ru-RU" b="1" dirty="0"/>
        </a:p>
      </dgm:t>
    </dgm:pt>
    <dgm:pt modelId="{CFA0B429-3E45-42EB-9938-06F2CA986407}" type="parTrans" cxnId="{E23B20EC-A347-4DAC-89A8-3A69386B203B}">
      <dgm:prSet/>
      <dgm:spPr/>
      <dgm:t>
        <a:bodyPr/>
        <a:lstStyle/>
        <a:p>
          <a:endParaRPr lang="ru-RU"/>
        </a:p>
      </dgm:t>
    </dgm:pt>
    <dgm:pt modelId="{E697CB3C-DC2B-42E3-B31C-BC05FDE2891E}" type="sibTrans" cxnId="{E23B20EC-A347-4DAC-89A8-3A69386B203B}">
      <dgm:prSet/>
      <dgm:spPr/>
      <dgm:t>
        <a:bodyPr/>
        <a:lstStyle/>
        <a:p>
          <a:endParaRPr lang="ru-RU"/>
        </a:p>
      </dgm:t>
    </dgm:pt>
    <dgm:pt modelId="{C2189A7E-59AC-473B-8AFE-38C3AEAD1FB6}">
      <dgm:prSet phldrT="[Текст]"/>
      <dgm:spPr/>
      <dgm:t>
        <a:bodyPr anchor="ctr"/>
        <a:lstStyle/>
        <a:p>
          <a:r>
            <a:rPr lang="ru-RU" b="1" dirty="0" smtClean="0"/>
            <a:t>по ГОЛЛАНДУ Джону Льюису</a:t>
          </a:r>
        </a:p>
        <a:p>
          <a:r>
            <a:rPr lang="ru-RU" dirty="0" smtClean="0"/>
            <a:t>(докторская степень в области психологии)</a:t>
          </a:r>
          <a:endParaRPr lang="ru-RU" dirty="0"/>
        </a:p>
      </dgm:t>
    </dgm:pt>
    <dgm:pt modelId="{B5870E09-2B04-4547-9818-7D3C01B7695B}" type="parTrans" cxnId="{1EBE78A2-7FA0-4141-90CF-6F68C0C6E3B6}">
      <dgm:prSet/>
      <dgm:spPr/>
      <dgm:t>
        <a:bodyPr/>
        <a:lstStyle/>
        <a:p>
          <a:endParaRPr lang="ru-RU"/>
        </a:p>
      </dgm:t>
    </dgm:pt>
    <dgm:pt modelId="{55830707-0D91-4FA2-872A-AADDAC5553ED}" type="sibTrans" cxnId="{1EBE78A2-7FA0-4141-90CF-6F68C0C6E3B6}">
      <dgm:prSet/>
      <dgm:spPr/>
      <dgm:t>
        <a:bodyPr/>
        <a:lstStyle/>
        <a:p>
          <a:endParaRPr lang="ru-RU"/>
        </a:p>
      </dgm:t>
    </dgm:pt>
    <dgm:pt modelId="{94AA9CF4-0C70-4BB0-8188-63F29E2C0069}">
      <dgm:prSet phldrT="[Текст]"/>
      <dgm:spPr/>
      <dgm:t>
        <a:bodyPr/>
        <a:lstStyle/>
        <a:p>
          <a:pPr algn="ctr">
            <a:lnSpc>
              <a:spcPct val="100000"/>
            </a:lnSpc>
          </a:pPr>
          <a:r>
            <a:rPr lang="ru-RU" b="1" dirty="0" smtClean="0"/>
            <a:t>РАЗРАБОТАЛ КЛАССИФИКАЦИЮ, СВЯЗЫВАЮЩУЮ  ТИП ЛИЧНОСТИ И ТИП ПРОФЕССИОНАЛЬНОЙ СРЕДЫ, ВЫБИРАЕМОЙ ЧЕЛОВЕКОМ</a:t>
          </a:r>
          <a:endParaRPr lang="ru-RU" b="1" dirty="0"/>
        </a:p>
      </dgm:t>
    </dgm:pt>
    <dgm:pt modelId="{FE6F6364-8FB5-4110-88B4-E4E8DC645DDB}" type="parTrans" cxnId="{FF715837-7B43-4F16-809C-5B28A22BCD66}">
      <dgm:prSet/>
      <dgm:spPr/>
      <dgm:t>
        <a:bodyPr/>
        <a:lstStyle/>
        <a:p>
          <a:endParaRPr lang="ru-RU"/>
        </a:p>
      </dgm:t>
    </dgm:pt>
    <dgm:pt modelId="{C015AB84-B1A6-403E-B07B-963D5579C186}" type="sibTrans" cxnId="{FF715837-7B43-4F16-809C-5B28A22BCD66}">
      <dgm:prSet/>
      <dgm:spPr/>
      <dgm:t>
        <a:bodyPr/>
        <a:lstStyle/>
        <a:p>
          <a:endParaRPr lang="ru-RU"/>
        </a:p>
      </dgm:t>
    </dgm:pt>
    <dgm:pt modelId="{A00AB15E-83F9-4186-AD7E-E32C0D0E257C}" type="pres">
      <dgm:prSet presAssocID="{49E47595-EA43-4CF1-9B30-987A73902657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00AD58B-05DD-47BA-819D-398655E5DFEB}" type="pres">
      <dgm:prSet presAssocID="{36EFE1A5-F1C5-46DC-82AC-F3A8BCD589DF}" presName="compNode" presStyleCnt="0"/>
      <dgm:spPr/>
    </dgm:pt>
    <dgm:pt modelId="{F513B217-43E3-43B7-B9B6-8BAA47264107}" type="pres">
      <dgm:prSet presAssocID="{36EFE1A5-F1C5-46DC-82AC-F3A8BCD589DF}" presName="aNode" presStyleLbl="bgShp" presStyleIdx="0" presStyleCnt="2"/>
      <dgm:spPr/>
      <dgm:t>
        <a:bodyPr/>
        <a:lstStyle/>
        <a:p>
          <a:endParaRPr lang="ru-RU"/>
        </a:p>
      </dgm:t>
    </dgm:pt>
    <dgm:pt modelId="{006D3698-D811-4F1C-8EE9-8919E5EE5691}" type="pres">
      <dgm:prSet presAssocID="{36EFE1A5-F1C5-46DC-82AC-F3A8BCD589DF}" presName="textNode" presStyleLbl="bgShp" presStyleIdx="0" presStyleCnt="2"/>
      <dgm:spPr/>
      <dgm:t>
        <a:bodyPr/>
        <a:lstStyle/>
        <a:p>
          <a:endParaRPr lang="ru-RU"/>
        </a:p>
      </dgm:t>
    </dgm:pt>
    <dgm:pt modelId="{A514B225-2D94-4FE9-91CB-A7B52FCA0FC4}" type="pres">
      <dgm:prSet presAssocID="{36EFE1A5-F1C5-46DC-82AC-F3A8BCD589DF}" presName="compChildNode" presStyleCnt="0"/>
      <dgm:spPr/>
    </dgm:pt>
    <dgm:pt modelId="{84288D40-F81C-4B0F-A00A-506ADD679B8A}" type="pres">
      <dgm:prSet presAssocID="{36EFE1A5-F1C5-46DC-82AC-F3A8BCD589DF}" presName="theInnerList" presStyleCnt="0"/>
      <dgm:spPr/>
    </dgm:pt>
    <dgm:pt modelId="{22AEE803-909C-4045-B9B4-428A857509A4}" type="pres">
      <dgm:prSet presAssocID="{DCA9A5AF-E073-4DF1-A362-0A82C07129E4}" presName="child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1371E6-B163-4F04-9D5E-620BC2DFFB54}" type="pres">
      <dgm:prSet presAssocID="{36EFE1A5-F1C5-46DC-82AC-F3A8BCD589DF}" presName="aSpace" presStyleCnt="0"/>
      <dgm:spPr/>
    </dgm:pt>
    <dgm:pt modelId="{CDF07B39-7589-4FE2-A2F5-8BC4EC1071CE}" type="pres">
      <dgm:prSet presAssocID="{C2189A7E-59AC-473B-8AFE-38C3AEAD1FB6}" presName="compNode" presStyleCnt="0"/>
      <dgm:spPr/>
    </dgm:pt>
    <dgm:pt modelId="{2F342C79-74F5-4FE4-881B-677F1320A9F4}" type="pres">
      <dgm:prSet presAssocID="{C2189A7E-59AC-473B-8AFE-38C3AEAD1FB6}" presName="aNode" presStyleLbl="bgShp" presStyleIdx="1" presStyleCnt="2"/>
      <dgm:spPr/>
      <dgm:t>
        <a:bodyPr/>
        <a:lstStyle/>
        <a:p>
          <a:endParaRPr lang="ru-RU"/>
        </a:p>
      </dgm:t>
    </dgm:pt>
    <dgm:pt modelId="{8080303C-69EA-4260-B98D-253D751178E1}" type="pres">
      <dgm:prSet presAssocID="{C2189A7E-59AC-473B-8AFE-38C3AEAD1FB6}" presName="textNode" presStyleLbl="bgShp" presStyleIdx="1" presStyleCnt="2"/>
      <dgm:spPr/>
      <dgm:t>
        <a:bodyPr/>
        <a:lstStyle/>
        <a:p>
          <a:endParaRPr lang="ru-RU"/>
        </a:p>
      </dgm:t>
    </dgm:pt>
    <dgm:pt modelId="{FCF1BA32-9858-4A77-8168-82422EFFAADD}" type="pres">
      <dgm:prSet presAssocID="{C2189A7E-59AC-473B-8AFE-38C3AEAD1FB6}" presName="compChildNode" presStyleCnt="0"/>
      <dgm:spPr/>
    </dgm:pt>
    <dgm:pt modelId="{0A21727D-2A5F-45D3-A12D-351735EF8E26}" type="pres">
      <dgm:prSet presAssocID="{C2189A7E-59AC-473B-8AFE-38C3AEAD1FB6}" presName="theInnerList" presStyleCnt="0"/>
      <dgm:spPr/>
    </dgm:pt>
    <dgm:pt modelId="{6168FE56-7D29-4D90-80C5-1A70878C4127}" type="pres">
      <dgm:prSet presAssocID="{94AA9CF4-0C70-4BB0-8188-63F29E2C0069}" presName="child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0E97E92-CD0B-4477-A935-AA9A6D67BC5C}" type="presOf" srcId="{36EFE1A5-F1C5-46DC-82AC-F3A8BCD589DF}" destId="{F513B217-43E3-43B7-B9B6-8BAA47264107}" srcOrd="0" destOrd="0" presId="urn:microsoft.com/office/officeart/2005/8/layout/lProcess2"/>
    <dgm:cxn modelId="{86B2DC2B-E645-4E7C-90BE-8D0862E531DC}" type="presOf" srcId="{94AA9CF4-0C70-4BB0-8188-63F29E2C0069}" destId="{6168FE56-7D29-4D90-80C5-1A70878C4127}" srcOrd="0" destOrd="0" presId="urn:microsoft.com/office/officeart/2005/8/layout/lProcess2"/>
    <dgm:cxn modelId="{6A3B5799-1D4D-468C-86DF-3B087FAD116E}" srcId="{49E47595-EA43-4CF1-9B30-987A73902657}" destId="{36EFE1A5-F1C5-46DC-82AC-F3A8BCD589DF}" srcOrd="0" destOrd="0" parTransId="{92532BD5-D29D-4F12-B4F0-1765B57B1133}" sibTransId="{4AFA89EA-93B2-43D6-BAAF-0FB962CB24C6}"/>
    <dgm:cxn modelId="{1A63013C-7215-4DA7-91DC-775EF244A61A}" type="presOf" srcId="{C2189A7E-59AC-473B-8AFE-38C3AEAD1FB6}" destId="{2F342C79-74F5-4FE4-881B-677F1320A9F4}" srcOrd="0" destOrd="0" presId="urn:microsoft.com/office/officeart/2005/8/layout/lProcess2"/>
    <dgm:cxn modelId="{1EBE78A2-7FA0-4141-90CF-6F68C0C6E3B6}" srcId="{49E47595-EA43-4CF1-9B30-987A73902657}" destId="{C2189A7E-59AC-473B-8AFE-38C3AEAD1FB6}" srcOrd="1" destOrd="0" parTransId="{B5870E09-2B04-4547-9818-7D3C01B7695B}" sibTransId="{55830707-0D91-4FA2-872A-AADDAC5553ED}"/>
    <dgm:cxn modelId="{A29C191F-C667-42B1-AF44-600AD040F6DE}" type="presOf" srcId="{C2189A7E-59AC-473B-8AFE-38C3AEAD1FB6}" destId="{8080303C-69EA-4260-B98D-253D751178E1}" srcOrd="1" destOrd="0" presId="urn:microsoft.com/office/officeart/2005/8/layout/lProcess2"/>
    <dgm:cxn modelId="{0835ED13-8FE8-47FD-B5C3-0D2BBEDFF4C1}" type="presOf" srcId="{36EFE1A5-F1C5-46DC-82AC-F3A8BCD589DF}" destId="{006D3698-D811-4F1C-8EE9-8919E5EE5691}" srcOrd="1" destOrd="0" presId="urn:microsoft.com/office/officeart/2005/8/layout/lProcess2"/>
    <dgm:cxn modelId="{E23B20EC-A347-4DAC-89A8-3A69386B203B}" srcId="{36EFE1A5-F1C5-46DC-82AC-F3A8BCD589DF}" destId="{DCA9A5AF-E073-4DF1-A362-0A82C07129E4}" srcOrd="0" destOrd="0" parTransId="{CFA0B429-3E45-42EB-9938-06F2CA986407}" sibTransId="{E697CB3C-DC2B-42E3-B31C-BC05FDE2891E}"/>
    <dgm:cxn modelId="{A5B00FE4-FF68-4009-8539-1EAE8C1C3A6A}" type="presOf" srcId="{DCA9A5AF-E073-4DF1-A362-0A82C07129E4}" destId="{22AEE803-909C-4045-B9B4-428A857509A4}" srcOrd="0" destOrd="0" presId="urn:microsoft.com/office/officeart/2005/8/layout/lProcess2"/>
    <dgm:cxn modelId="{FF715837-7B43-4F16-809C-5B28A22BCD66}" srcId="{C2189A7E-59AC-473B-8AFE-38C3AEAD1FB6}" destId="{94AA9CF4-0C70-4BB0-8188-63F29E2C0069}" srcOrd="0" destOrd="0" parTransId="{FE6F6364-8FB5-4110-88B4-E4E8DC645DDB}" sibTransId="{C015AB84-B1A6-403E-B07B-963D5579C186}"/>
    <dgm:cxn modelId="{9CEE0019-8071-4172-8FD3-4A09E552F301}" type="presOf" srcId="{49E47595-EA43-4CF1-9B30-987A73902657}" destId="{A00AB15E-83F9-4186-AD7E-E32C0D0E257C}" srcOrd="0" destOrd="0" presId="urn:microsoft.com/office/officeart/2005/8/layout/lProcess2"/>
    <dgm:cxn modelId="{B8CA46D5-3DD2-4275-837C-4FA160EA79E1}" type="presParOf" srcId="{A00AB15E-83F9-4186-AD7E-E32C0D0E257C}" destId="{900AD58B-05DD-47BA-819D-398655E5DFEB}" srcOrd="0" destOrd="0" presId="urn:microsoft.com/office/officeart/2005/8/layout/lProcess2"/>
    <dgm:cxn modelId="{17D161B2-8E5E-4934-881F-239A38B536C9}" type="presParOf" srcId="{900AD58B-05DD-47BA-819D-398655E5DFEB}" destId="{F513B217-43E3-43B7-B9B6-8BAA47264107}" srcOrd="0" destOrd="0" presId="urn:microsoft.com/office/officeart/2005/8/layout/lProcess2"/>
    <dgm:cxn modelId="{02A9BD18-52DE-48D7-AB6F-D82EA9F2DAA5}" type="presParOf" srcId="{900AD58B-05DD-47BA-819D-398655E5DFEB}" destId="{006D3698-D811-4F1C-8EE9-8919E5EE5691}" srcOrd="1" destOrd="0" presId="urn:microsoft.com/office/officeart/2005/8/layout/lProcess2"/>
    <dgm:cxn modelId="{2B4604C3-B32B-4830-80AA-EE480B763EA2}" type="presParOf" srcId="{900AD58B-05DD-47BA-819D-398655E5DFEB}" destId="{A514B225-2D94-4FE9-91CB-A7B52FCA0FC4}" srcOrd="2" destOrd="0" presId="urn:microsoft.com/office/officeart/2005/8/layout/lProcess2"/>
    <dgm:cxn modelId="{91940864-A95B-4B72-BA27-BCF5DEE89A2F}" type="presParOf" srcId="{A514B225-2D94-4FE9-91CB-A7B52FCA0FC4}" destId="{84288D40-F81C-4B0F-A00A-506ADD679B8A}" srcOrd="0" destOrd="0" presId="urn:microsoft.com/office/officeart/2005/8/layout/lProcess2"/>
    <dgm:cxn modelId="{BFBD8FF7-11DA-48D8-A4C2-A6546B6B0BAC}" type="presParOf" srcId="{84288D40-F81C-4B0F-A00A-506ADD679B8A}" destId="{22AEE803-909C-4045-B9B4-428A857509A4}" srcOrd="0" destOrd="0" presId="urn:microsoft.com/office/officeart/2005/8/layout/lProcess2"/>
    <dgm:cxn modelId="{87752F15-08EF-465D-88B0-98C2B1DCB9D2}" type="presParOf" srcId="{A00AB15E-83F9-4186-AD7E-E32C0D0E257C}" destId="{E21371E6-B163-4F04-9D5E-620BC2DFFB54}" srcOrd="1" destOrd="0" presId="urn:microsoft.com/office/officeart/2005/8/layout/lProcess2"/>
    <dgm:cxn modelId="{4E595B8E-88EA-4C00-9C30-82D8CAFD850F}" type="presParOf" srcId="{A00AB15E-83F9-4186-AD7E-E32C0D0E257C}" destId="{CDF07B39-7589-4FE2-A2F5-8BC4EC1071CE}" srcOrd="2" destOrd="0" presId="urn:microsoft.com/office/officeart/2005/8/layout/lProcess2"/>
    <dgm:cxn modelId="{0CF574A1-E5F9-4B6F-B4AD-AEDA5139BF77}" type="presParOf" srcId="{CDF07B39-7589-4FE2-A2F5-8BC4EC1071CE}" destId="{2F342C79-74F5-4FE4-881B-677F1320A9F4}" srcOrd="0" destOrd="0" presId="urn:microsoft.com/office/officeart/2005/8/layout/lProcess2"/>
    <dgm:cxn modelId="{7B73BA48-08DA-40A9-9785-795ED31BA6AA}" type="presParOf" srcId="{CDF07B39-7589-4FE2-A2F5-8BC4EC1071CE}" destId="{8080303C-69EA-4260-B98D-253D751178E1}" srcOrd="1" destOrd="0" presId="urn:microsoft.com/office/officeart/2005/8/layout/lProcess2"/>
    <dgm:cxn modelId="{0F1C76F3-8DB9-4973-A486-1E6D601F6828}" type="presParOf" srcId="{CDF07B39-7589-4FE2-A2F5-8BC4EC1071CE}" destId="{FCF1BA32-9858-4A77-8168-82422EFFAADD}" srcOrd="2" destOrd="0" presId="urn:microsoft.com/office/officeart/2005/8/layout/lProcess2"/>
    <dgm:cxn modelId="{9E763FDD-F1A9-48BC-BAD3-09BA4F05D4AA}" type="presParOf" srcId="{FCF1BA32-9858-4A77-8168-82422EFFAADD}" destId="{0A21727D-2A5F-45D3-A12D-351735EF8E26}" srcOrd="0" destOrd="0" presId="urn:microsoft.com/office/officeart/2005/8/layout/lProcess2"/>
    <dgm:cxn modelId="{38DB4349-A4D6-464C-858E-25529866ACE8}" type="presParOf" srcId="{0A21727D-2A5F-45D3-A12D-351735EF8E26}" destId="{6168FE56-7D29-4D90-80C5-1A70878C4127}" srcOrd="0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693414E-0044-4060-82AE-21B6AA7D686B}" type="doc">
      <dgm:prSet loTypeId="urn:microsoft.com/office/officeart/2005/8/layout/lProcess2" loCatId="list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85A72CBD-B316-4CCE-9070-5EDEEEDCDC74}">
      <dgm:prSet phldrT="[Текст]"/>
      <dgm:spPr/>
      <dgm:t>
        <a:bodyPr anchor="ctr"/>
        <a:lstStyle/>
        <a:p>
          <a:pPr algn="ctr">
            <a:lnSpc>
              <a:spcPct val="150000"/>
            </a:lnSpc>
          </a:pPr>
          <a:r>
            <a:rPr lang="ru-RU" b="1" spc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ПРЕДМЕТ ТРУДА</a:t>
          </a:r>
          <a:endParaRPr lang="ru-RU" b="1" spc="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5BED506-731E-4748-8E59-02C5041EC033}" type="parTrans" cxnId="{FDB22272-85AB-4B89-B558-06CE5A6305A2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E681C0F7-183A-4D52-82C5-2E1EC6F24ED1}" type="sibTrans" cxnId="{FDB22272-85AB-4B89-B558-06CE5A6305A2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855FE308-EB35-43A0-B64F-FE04C246B827}">
      <dgm:prSet phldrT="[Текст]" custT="1"/>
      <dgm:spPr/>
      <dgm:t>
        <a:bodyPr/>
        <a:lstStyle/>
        <a:p>
          <a:r>
            <a:rPr lang="ru-RU" sz="1050" b="1" smtClean="0">
              <a:solidFill>
                <a:schemeClr val="tx1"/>
              </a:solidFill>
              <a:effectLst/>
            </a:rPr>
            <a:t>ПРИРОДА</a:t>
          </a:r>
          <a:endParaRPr lang="ru-RU" sz="1050" b="1" dirty="0">
            <a:solidFill>
              <a:schemeClr val="tx1"/>
            </a:solidFill>
            <a:effectLst/>
          </a:endParaRPr>
        </a:p>
      </dgm:t>
    </dgm:pt>
    <dgm:pt modelId="{063882C7-4BE6-45F9-A81C-83220B670868}" type="parTrans" cxnId="{FCFD9161-62BA-41C6-9029-B276455BFBFB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FA8B632B-0780-4C26-97A6-AB1D0DCFB6D4}" type="sibTrans" cxnId="{FCFD9161-62BA-41C6-9029-B276455BFBFB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A44FA696-D97E-4FC7-8F31-4C8F706A2AA2}">
      <dgm:prSet phldrT="[Текст]" custT="1"/>
      <dgm:spPr/>
      <dgm:t>
        <a:bodyPr/>
        <a:lstStyle/>
        <a:p>
          <a:r>
            <a:rPr lang="ru-RU" sz="1050" b="1" smtClean="0">
              <a:solidFill>
                <a:schemeClr val="tx1"/>
              </a:solidFill>
              <a:effectLst/>
            </a:rPr>
            <a:t>ЧЕЛОВЕК</a:t>
          </a:r>
          <a:endParaRPr lang="ru-RU" sz="1050" b="1" dirty="0">
            <a:solidFill>
              <a:schemeClr val="tx1"/>
            </a:solidFill>
            <a:effectLst/>
          </a:endParaRPr>
        </a:p>
      </dgm:t>
    </dgm:pt>
    <dgm:pt modelId="{96F9F48B-00B5-4AE1-81DB-C61D30F82FA4}" type="parTrans" cxnId="{05CFA196-1975-4CAF-ACB7-2DB445CAC035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5C66E53B-47E6-4FB9-ADAE-666352700338}" type="sibTrans" cxnId="{05CFA196-1975-4CAF-ACB7-2DB445CAC035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FC358FE8-0E0E-4436-9183-902803BEB749}">
      <dgm:prSet phldrT="[Текст]"/>
      <dgm:spPr/>
      <dgm:t>
        <a:bodyPr anchor="ctr"/>
        <a:lstStyle/>
        <a:p>
          <a:pPr algn="ctr">
            <a:lnSpc>
              <a:spcPct val="150000"/>
            </a:lnSpc>
          </a:pPr>
          <a:r>
            <a:rPr lang="ru-RU" b="1" spc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УСЛОВИЯ ТРУДА</a:t>
          </a:r>
          <a:endParaRPr lang="ru-RU" b="1" spc="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6D1A311-FB7C-4626-9DE9-B4CE936EAC81}" type="parTrans" cxnId="{791D4A83-CB6C-41BB-8E74-6A48DC65B57C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F3FA946D-B2C7-43AD-BDB0-32FCB8E0C270}" type="sibTrans" cxnId="{791D4A83-CB6C-41BB-8E74-6A48DC65B57C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37A7937B-BE81-40E7-968C-7364F0F0E1B8}">
      <dgm:prSet phldrT="[Текст]" custT="1"/>
      <dgm:spPr/>
      <dgm:t>
        <a:bodyPr/>
        <a:lstStyle/>
        <a:p>
          <a:r>
            <a:rPr lang="ru-RU" sz="1050" b="1" smtClean="0">
              <a:solidFill>
                <a:schemeClr val="tx1"/>
              </a:solidFill>
              <a:effectLst/>
            </a:rPr>
            <a:t>БЫТОВЫЕ</a:t>
          </a:r>
          <a:endParaRPr lang="ru-RU" sz="1050" b="1" dirty="0">
            <a:solidFill>
              <a:schemeClr val="tx1"/>
            </a:solidFill>
            <a:effectLst/>
          </a:endParaRPr>
        </a:p>
      </dgm:t>
    </dgm:pt>
    <dgm:pt modelId="{E4E7A1EA-3085-48DC-A08E-6D3A4059531F}" type="parTrans" cxnId="{B20E627C-2B3E-4EA9-BA56-E7DCF17C85F7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9A5E1758-DD2A-4DD4-B042-34497015D2F6}" type="sibTrans" cxnId="{B20E627C-2B3E-4EA9-BA56-E7DCF17C85F7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E023BEE4-9294-4144-8021-445F0BC2F5F4}">
      <dgm:prSet phldrT="[Текст]" custT="1"/>
      <dgm:spPr/>
      <dgm:t>
        <a:bodyPr/>
        <a:lstStyle/>
        <a:p>
          <a:r>
            <a:rPr lang="ru-RU" sz="1050" b="1" smtClean="0">
              <a:solidFill>
                <a:schemeClr val="tx1"/>
              </a:solidFill>
              <a:effectLst/>
            </a:rPr>
            <a:t>С МОРАЛЬНОЙ ОТВЕТСТВЕННОСТЬЮ</a:t>
          </a:r>
          <a:endParaRPr lang="ru-RU" sz="1050" b="1" dirty="0">
            <a:solidFill>
              <a:schemeClr val="tx1"/>
            </a:solidFill>
            <a:effectLst/>
          </a:endParaRPr>
        </a:p>
      </dgm:t>
    </dgm:pt>
    <dgm:pt modelId="{CA9DE1F5-884A-42A8-BEF0-7A3195BEE451}" type="parTrans" cxnId="{316911A5-1737-4957-B93E-8E262E0B8757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5116C40B-C991-4E90-A94C-DCE09579E4BF}" type="sibTrans" cxnId="{316911A5-1737-4957-B93E-8E262E0B8757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23ECF738-00DE-4922-A0DA-E7E0803D8C44}">
      <dgm:prSet phldrT="[Текст]"/>
      <dgm:spPr/>
      <dgm:t>
        <a:bodyPr anchor="ctr"/>
        <a:lstStyle/>
        <a:p>
          <a:pPr algn="ctr">
            <a:lnSpc>
              <a:spcPct val="150000"/>
            </a:lnSpc>
          </a:pPr>
          <a:r>
            <a:rPr lang="ru-RU" b="1" spc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СРЕДСТВА ТРУДА</a:t>
          </a:r>
          <a:endParaRPr lang="ru-RU" b="1" spc="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8CFDEDD-FD9A-4DEB-A31C-10EC5CF668ED}" type="parTrans" cxnId="{49F8C327-B71F-4093-B37E-CE25C5F88922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85D5C3BF-10F3-48BD-A982-19110641079E}" type="sibTrans" cxnId="{49F8C327-B71F-4093-B37E-CE25C5F88922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DF562BA9-5B85-4E7F-846A-F1D5ED1AD022}">
      <dgm:prSet phldrT="[Текст]" custT="1"/>
      <dgm:spPr/>
      <dgm:t>
        <a:bodyPr/>
        <a:lstStyle/>
        <a:p>
          <a:r>
            <a:rPr lang="ru-RU" sz="1050" b="1" smtClean="0">
              <a:solidFill>
                <a:schemeClr val="tx1"/>
              </a:solidFill>
              <a:effectLst/>
            </a:rPr>
            <a:t>РУЧНЫЕ</a:t>
          </a:r>
          <a:endParaRPr lang="ru-RU" sz="1050" b="1" dirty="0">
            <a:solidFill>
              <a:schemeClr val="tx1"/>
            </a:solidFill>
            <a:effectLst/>
          </a:endParaRPr>
        </a:p>
      </dgm:t>
    </dgm:pt>
    <dgm:pt modelId="{96FAA101-4EA6-4B6A-ADE1-06BCD92924E5}" type="parTrans" cxnId="{A2658428-2EB7-452F-8B57-B106E2BEA263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074C6EEB-0208-43D0-AA8B-095F9B9F4DA7}" type="sibTrans" cxnId="{A2658428-2EB7-452F-8B57-B106E2BEA263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81C0E27C-2FA7-495E-90D0-E34CAD641D12}">
      <dgm:prSet phldrT="[Текст]" custT="1"/>
      <dgm:spPr/>
      <dgm:t>
        <a:bodyPr/>
        <a:lstStyle/>
        <a:p>
          <a:r>
            <a:rPr lang="ru-RU" sz="1050" b="1" smtClean="0">
              <a:solidFill>
                <a:schemeClr val="tx1"/>
              </a:solidFill>
              <a:effectLst/>
            </a:rPr>
            <a:t>ФУНКЦИОНАЛЬНЫЕ</a:t>
          </a:r>
          <a:endParaRPr lang="ru-RU" sz="1050" b="1" dirty="0">
            <a:solidFill>
              <a:schemeClr val="tx1"/>
            </a:solidFill>
            <a:effectLst/>
          </a:endParaRPr>
        </a:p>
      </dgm:t>
    </dgm:pt>
    <dgm:pt modelId="{671144D0-951C-43F6-A67E-01CE8003C740}" type="parTrans" cxnId="{CE8FDF79-08D4-42B2-A9B5-3F945F6DC8B9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40CD7179-ABB0-4687-BB00-3C081B350110}" type="sibTrans" cxnId="{CE8FDF79-08D4-42B2-A9B5-3F945F6DC8B9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2BA02B7D-5267-466D-B2EA-162353346B5B}">
      <dgm:prSet phldrT="[Текст]" custT="1"/>
      <dgm:spPr/>
      <dgm:t>
        <a:bodyPr/>
        <a:lstStyle/>
        <a:p>
          <a:r>
            <a:rPr lang="ru-RU" sz="1050" b="1" smtClean="0">
              <a:solidFill>
                <a:schemeClr val="tx1"/>
              </a:solidFill>
              <a:effectLst/>
            </a:rPr>
            <a:t>ТЕХНИКА</a:t>
          </a:r>
          <a:endParaRPr lang="ru-RU" sz="1050" b="1" dirty="0">
            <a:solidFill>
              <a:schemeClr val="tx1"/>
            </a:solidFill>
            <a:effectLst/>
          </a:endParaRPr>
        </a:p>
      </dgm:t>
    </dgm:pt>
    <dgm:pt modelId="{BD59A8B1-1678-43E4-B196-55EE36777FD1}" type="parTrans" cxnId="{904D272D-9520-4310-B6BB-2FC8A8D30B8F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B129C9C3-869A-4A45-9608-FEAFD3E361CC}" type="sibTrans" cxnId="{904D272D-9520-4310-B6BB-2FC8A8D30B8F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5C01A5A1-BC07-4950-9232-02DBE5EAC733}">
      <dgm:prSet phldrT="[Текст]" custT="1"/>
      <dgm:spPr/>
      <dgm:t>
        <a:bodyPr/>
        <a:lstStyle/>
        <a:p>
          <a:r>
            <a:rPr lang="ru-RU" sz="1050" b="1" smtClean="0">
              <a:solidFill>
                <a:schemeClr val="tx1"/>
              </a:solidFill>
              <a:effectLst/>
            </a:rPr>
            <a:t>ЗНАК</a:t>
          </a:r>
          <a:endParaRPr lang="ru-RU" sz="1050" b="1" dirty="0">
            <a:solidFill>
              <a:schemeClr val="tx1"/>
            </a:solidFill>
            <a:effectLst/>
          </a:endParaRPr>
        </a:p>
      </dgm:t>
    </dgm:pt>
    <dgm:pt modelId="{C314D388-CFF0-4A03-917F-DDB9B1C3B8BC}" type="parTrans" cxnId="{4EBE17F6-0C95-4BD3-BBF8-8A2D2A0B541A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1F00A027-DE51-47F5-B2F5-F5A24992A1FB}" type="sibTrans" cxnId="{4EBE17F6-0C95-4BD3-BBF8-8A2D2A0B541A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51700D13-5A8D-4589-9463-8E7E3827D439}">
      <dgm:prSet/>
      <dgm:spPr/>
      <dgm:t>
        <a:bodyPr anchor="ctr"/>
        <a:lstStyle/>
        <a:p>
          <a:pPr algn="ctr">
            <a:lnSpc>
              <a:spcPct val="150000"/>
            </a:lnSpc>
          </a:pPr>
          <a:r>
            <a:rPr lang="ru-RU" b="1" spc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ЦЕЛИ ТРУДА</a:t>
          </a:r>
          <a:endParaRPr lang="ru-RU" b="1" spc="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34CCDCF-F20C-48AC-AC4C-1685ACB55704}" type="parTrans" cxnId="{1FE45815-4A78-4E52-BA1D-24E3FAD72125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A23F62F3-0D3C-491E-9807-0C6303F6B7C1}" type="sibTrans" cxnId="{1FE45815-4A78-4E52-BA1D-24E3FAD72125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2EC73633-2CC4-43B6-84B7-FC6183EB48F6}">
      <dgm:prSet phldrT="[Текст]" custT="1"/>
      <dgm:spPr/>
      <dgm:t>
        <a:bodyPr/>
        <a:lstStyle/>
        <a:p>
          <a:r>
            <a:rPr lang="ru-RU" sz="1050" b="1" smtClean="0">
              <a:solidFill>
                <a:schemeClr val="tx1"/>
              </a:solidFill>
              <a:effectLst/>
            </a:rPr>
            <a:t>МАШИННЫЕ</a:t>
          </a:r>
          <a:endParaRPr lang="ru-RU" sz="1050" b="1" dirty="0">
            <a:solidFill>
              <a:schemeClr val="tx1"/>
            </a:solidFill>
            <a:effectLst/>
          </a:endParaRPr>
        </a:p>
      </dgm:t>
    </dgm:pt>
    <dgm:pt modelId="{AFA1DF8A-0F3C-4E5C-8856-45ED98B1FCED}" type="parTrans" cxnId="{9267A0B1-4256-4CD3-923A-A68A4F382A26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09AA928D-B9CC-4866-8C2B-8FDDFC291B4F}" type="sibTrans" cxnId="{9267A0B1-4256-4CD3-923A-A68A4F382A26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BCC9D8EA-08B8-481F-BAC9-24E657C8D66B}">
      <dgm:prSet phldrT="[Текст]" custT="1"/>
      <dgm:spPr/>
      <dgm:t>
        <a:bodyPr/>
        <a:lstStyle/>
        <a:p>
          <a:r>
            <a:rPr lang="ru-RU" sz="1050" b="1" smtClean="0">
              <a:solidFill>
                <a:schemeClr val="tx1"/>
              </a:solidFill>
              <a:effectLst/>
            </a:rPr>
            <a:t>АВТОМАТИЗИ-РОВАННЫЕ</a:t>
          </a:r>
          <a:endParaRPr lang="ru-RU" sz="1050" b="1" dirty="0">
            <a:solidFill>
              <a:schemeClr val="tx1"/>
            </a:solidFill>
            <a:effectLst/>
          </a:endParaRPr>
        </a:p>
      </dgm:t>
    </dgm:pt>
    <dgm:pt modelId="{A15A1F54-7E58-4D34-A727-260B51B3D269}" type="parTrans" cxnId="{71D33408-BA15-482E-97DB-E74F5CC57BB5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0D7D68CD-CF85-4719-911F-82D9EBF87C44}" type="sibTrans" cxnId="{71D33408-BA15-482E-97DB-E74F5CC57BB5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C235C4F6-4017-421A-8706-48FFFF351D62}">
      <dgm:prSet custT="1"/>
      <dgm:spPr/>
      <dgm:t>
        <a:bodyPr/>
        <a:lstStyle/>
        <a:p>
          <a:r>
            <a:rPr lang="ru-RU" sz="1050" b="1" smtClean="0">
              <a:solidFill>
                <a:schemeClr val="tx1"/>
              </a:solidFill>
              <a:effectLst/>
            </a:rPr>
            <a:t>ГНОСТИЧЕСКИЕ</a:t>
          </a:r>
          <a:endParaRPr lang="ru-RU" sz="1050" b="1" dirty="0">
            <a:solidFill>
              <a:schemeClr val="tx1"/>
            </a:solidFill>
            <a:effectLst/>
          </a:endParaRPr>
        </a:p>
      </dgm:t>
    </dgm:pt>
    <dgm:pt modelId="{6B4EAD40-D069-4C82-9494-56E05D47F889}" type="parTrans" cxnId="{E9F68821-B822-4C67-B1B1-CCAB2E3E7ACB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742D97D5-78EA-4E3A-A87F-092226F98448}" type="sibTrans" cxnId="{E9F68821-B822-4C67-B1B1-CCAB2E3E7ACB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AD9F4067-7F32-41A9-8432-1D3BD0D5898B}">
      <dgm:prSet custT="1"/>
      <dgm:spPr/>
      <dgm:t>
        <a:bodyPr/>
        <a:lstStyle/>
        <a:p>
          <a:r>
            <a:rPr lang="ru-RU" sz="1050" b="1" smtClean="0">
              <a:solidFill>
                <a:schemeClr val="tx1"/>
              </a:solidFill>
              <a:effectLst/>
            </a:rPr>
            <a:t>ПРЕОБРАЗУЮЩИЕ</a:t>
          </a:r>
          <a:endParaRPr lang="ru-RU" sz="1050" b="1" dirty="0">
            <a:solidFill>
              <a:schemeClr val="tx1"/>
            </a:solidFill>
            <a:effectLst/>
          </a:endParaRPr>
        </a:p>
      </dgm:t>
    </dgm:pt>
    <dgm:pt modelId="{9C2F6809-0335-46A8-99A5-032050DDB0E7}" type="parTrans" cxnId="{05D46D22-FC5B-435E-937F-FF0CB4176D0B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3AB5405A-77FC-4706-BFA5-4BA994D84EB9}" type="sibTrans" cxnId="{05D46D22-FC5B-435E-937F-FF0CB4176D0B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7629DDFC-3262-44BA-9E5F-46FF2B8A3F97}">
      <dgm:prSet custT="1"/>
      <dgm:spPr/>
      <dgm:t>
        <a:bodyPr/>
        <a:lstStyle/>
        <a:p>
          <a:r>
            <a:rPr lang="ru-RU" sz="1050" b="1" smtClean="0">
              <a:solidFill>
                <a:schemeClr val="tx1"/>
              </a:solidFill>
              <a:effectLst/>
            </a:rPr>
            <a:t>ИЗЫСКАТЕЛЬСКИЕ</a:t>
          </a:r>
          <a:endParaRPr lang="ru-RU" sz="1050" b="1" dirty="0">
            <a:solidFill>
              <a:schemeClr val="tx1"/>
            </a:solidFill>
            <a:effectLst/>
          </a:endParaRPr>
        </a:p>
      </dgm:t>
    </dgm:pt>
    <dgm:pt modelId="{66213764-93EF-4AD0-A726-E2B4B0AB161A}" type="parTrans" cxnId="{0E2F6965-26C3-4BDC-802F-31D48D14004F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C734C8AB-99BF-4B03-8EB1-A50D601A2DC6}" type="sibTrans" cxnId="{0E2F6965-26C3-4BDC-802F-31D48D14004F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343EBD37-8577-4B2E-9951-CBF13C5C3454}">
      <dgm:prSet phldrT="[Текст]" custT="1"/>
      <dgm:spPr/>
      <dgm:t>
        <a:bodyPr/>
        <a:lstStyle/>
        <a:p>
          <a:r>
            <a:rPr lang="ru-RU" sz="1050" b="1" smtClean="0">
              <a:solidFill>
                <a:schemeClr val="tx1"/>
              </a:solidFill>
              <a:effectLst/>
            </a:rPr>
            <a:t>НА ОТКРЫТОМ ВОЗДУХЕ</a:t>
          </a:r>
          <a:endParaRPr lang="ru-RU" sz="1050" b="1" dirty="0">
            <a:solidFill>
              <a:schemeClr val="tx1"/>
            </a:solidFill>
            <a:effectLst/>
          </a:endParaRPr>
        </a:p>
      </dgm:t>
    </dgm:pt>
    <dgm:pt modelId="{CD9CB3FE-DB8E-4456-AC82-E48B578D14D8}" type="parTrans" cxnId="{6C7BFCEF-E687-493F-976D-233F813FB0A1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76BB342B-E20C-4DDA-B35A-F10449BDBCFF}" type="sibTrans" cxnId="{6C7BFCEF-E687-493F-976D-233F813FB0A1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4B2E2AF7-E151-4758-9652-75D3999742A9}">
      <dgm:prSet phldrT="[Текст]" custT="1"/>
      <dgm:spPr/>
      <dgm:t>
        <a:bodyPr/>
        <a:lstStyle/>
        <a:p>
          <a:r>
            <a:rPr lang="ru-RU" sz="1050" b="1" smtClean="0">
              <a:solidFill>
                <a:schemeClr val="tx1"/>
              </a:solidFill>
              <a:effectLst/>
            </a:rPr>
            <a:t>НЕОБЫЧНЫЕ</a:t>
          </a:r>
          <a:endParaRPr lang="ru-RU" sz="1050" b="1" dirty="0">
            <a:solidFill>
              <a:schemeClr val="tx1"/>
            </a:solidFill>
            <a:effectLst/>
          </a:endParaRPr>
        </a:p>
      </dgm:t>
    </dgm:pt>
    <dgm:pt modelId="{DC3B36F1-E9F4-477F-B00C-C35B75C488D0}" type="parTrans" cxnId="{A75B0313-D4F8-428D-BE74-F14E0231E658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3C974BB7-82D6-4116-94D5-A486EFCA2171}" type="sibTrans" cxnId="{A75B0313-D4F8-428D-BE74-F14E0231E658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2DC7DE2B-AAFF-47F0-93B0-04927EC67FA3}">
      <dgm:prSet phldrT="[Текст]" custT="1"/>
      <dgm:spPr/>
      <dgm:t>
        <a:bodyPr/>
        <a:lstStyle/>
        <a:p>
          <a:r>
            <a:rPr lang="ru-RU" sz="1050" b="1" smtClean="0">
              <a:solidFill>
                <a:schemeClr val="tx1"/>
              </a:solidFill>
              <a:effectLst/>
            </a:rPr>
            <a:t>ХУДОЖЕСТВЕННЫЙ ОБРАЗ</a:t>
          </a:r>
          <a:endParaRPr lang="ru-RU" sz="1050" b="1" dirty="0">
            <a:solidFill>
              <a:schemeClr val="tx1"/>
            </a:solidFill>
            <a:effectLst/>
          </a:endParaRPr>
        </a:p>
      </dgm:t>
    </dgm:pt>
    <dgm:pt modelId="{A1CE6DE6-295D-4F42-9342-A0AB79BD33FA}" type="parTrans" cxnId="{69363009-9C18-4884-BD4D-913478920DBF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1B835026-3686-489A-8E42-52659D4DA946}" type="sibTrans" cxnId="{69363009-9C18-4884-BD4D-913478920DBF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4F50E72F-2052-4F21-81B0-B34460847A32}" type="pres">
      <dgm:prSet presAssocID="{F693414E-0044-4060-82AE-21B6AA7D686B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B5E8BA3-CEC4-4A9A-BC7C-E09340C60FEE}" type="pres">
      <dgm:prSet presAssocID="{85A72CBD-B316-4CCE-9070-5EDEEEDCDC74}" presName="compNode" presStyleCnt="0"/>
      <dgm:spPr/>
      <dgm:t>
        <a:bodyPr/>
        <a:lstStyle/>
        <a:p>
          <a:endParaRPr lang="ru-RU"/>
        </a:p>
      </dgm:t>
    </dgm:pt>
    <dgm:pt modelId="{17E20FF2-FBB3-43CC-BB28-C1885CC72837}" type="pres">
      <dgm:prSet presAssocID="{85A72CBD-B316-4CCE-9070-5EDEEEDCDC74}" presName="aNode" presStyleLbl="bgShp" presStyleIdx="0" presStyleCnt="4"/>
      <dgm:spPr/>
      <dgm:t>
        <a:bodyPr/>
        <a:lstStyle/>
        <a:p>
          <a:endParaRPr lang="ru-RU"/>
        </a:p>
      </dgm:t>
    </dgm:pt>
    <dgm:pt modelId="{31217CDA-3C95-4563-BAA5-0A56028A43AE}" type="pres">
      <dgm:prSet presAssocID="{85A72CBD-B316-4CCE-9070-5EDEEEDCDC74}" presName="textNode" presStyleLbl="bgShp" presStyleIdx="0" presStyleCnt="4"/>
      <dgm:spPr/>
      <dgm:t>
        <a:bodyPr/>
        <a:lstStyle/>
        <a:p>
          <a:endParaRPr lang="ru-RU"/>
        </a:p>
      </dgm:t>
    </dgm:pt>
    <dgm:pt modelId="{5BEFCDBB-153C-4387-B1D3-50F60D4F2546}" type="pres">
      <dgm:prSet presAssocID="{85A72CBD-B316-4CCE-9070-5EDEEEDCDC74}" presName="compChildNode" presStyleCnt="0"/>
      <dgm:spPr/>
      <dgm:t>
        <a:bodyPr/>
        <a:lstStyle/>
        <a:p>
          <a:endParaRPr lang="ru-RU"/>
        </a:p>
      </dgm:t>
    </dgm:pt>
    <dgm:pt modelId="{429EA99F-F7AD-4419-BD64-6BB5F9B410D6}" type="pres">
      <dgm:prSet presAssocID="{85A72CBD-B316-4CCE-9070-5EDEEEDCDC74}" presName="theInnerList" presStyleCnt="0"/>
      <dgm:spPr/>
      <dgm:t>
        <a:bodyPr/>
        <a:lstStyle/>
        <a:p>
          <a:endParaRPr lang="ru-RU"/>
        </a:p>
      </dgm:t>
    </dgm:pt>
    <dgm:pt modelId="{6467BC97-A1D2-4AF6-ADD7-A08CF04C3D25}" type="pres">
      <dgm:prSet presAssocID="{855FE308-EB35-43A0-B64F-FE04C246B827}" presName="childNode" presStyleLbl="node1" presStyleIdx="0" presStyleCnt="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75290D-3360-40C7-AD9B-53505860B676}" type="pres">
      <dgm:prSet presAssocID="{855FE308-EB35-43A0-B64F-FE04C246B827}" presName="aSpace2" presStyleCnt="0"/>
      <dgm:spPr/>
      <dgm:t>
        <a:bodyPr/>
        <a:lstStyle/>
        <a:p>
          <a:endParaRPr lang="ru-RU"/>
        </a:p>
      </dgm:t>
    </dgm:pt>
    <dgm:pt modelId="{19953E73-80AF-42F0-ADC3-BBAE9F47E84F}" type="pres">
      <dgm:prSet presAssocID="{2BA02B7D-5267-466D-B2EA-162353346B5B}" presName="childNode" presStyleLbl="node1" presStyleIdx="1" presStyleCnt="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680609-D283-4C8A-9F52-48C7D71949A7}" type="pres">
      <dgm:prSet presAssocID="{2BA02B7D-5267-466D-B2EA-162353346B5B}" presName="aSpace2" presStyleCnt="0"/>
      <dgm:spPr/>
      <dgm:t>
        <a:bodyPr/>
        <a:lstStyle/>
        <a:p>
          <a:endParaRPr lang="ru-RU"/>
        </a:p>
      </dgm:t>
    </dgm:pt>
    <dgm:pt modelId="{65DCD419-7551-4763-953B-737DA049E9CF}" type="pres">
      <dgm:prSet presAssocID="{5C01A5A1-BC07-4950-9232-02DBE5EAC733}" presName="childNode" presStyleLbl="node1" presStyleIdx="2" presStyleCnt="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A7076E-D555-4A5F-821B-C544C6F74A50}" type="pres">
      <dgm:prSet presAssocID="{5C01A5A1-BC07-4950-9232-02DBE5EAC733}" presName="aSpace2" presStyleCnt="0"/>
      <dgm:spPr/>
      <dgm:t>
        <a:bodyPr/>
        <a:lstStyle/>
        <a:p>
          <a:endParaRPr lang="ru-RU"/>
        </a:p>
      </dgm:t>
    </dgm:pt>
    <dgm:pt modelId="{20345376-5D8B-474E-B43C-18442E94700C}" type="pres">
      <dgm:prSet presAssocID="{A44FA696-D97E-4FC7-8F31-4C8F706A2AA2}" presName="childNode" presStyleLbl="node1" presStyleIdx="3" presStyleCnt="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A224B9B-BEF0-4062-9C2B-E8D71119D84F}" type="pres">
      <dgm:prSet presAssocID="{A44FA696-D97E-4FC7-8F31-4C8F706A2AA2}" presName="aSpace2" presStyleCnt="0"/>
      <dgm:spPr/>
      <dgm:t>
        <a:bodyPr/>
        <a:lstStyle/>
        <a:p>
          <a:endParaRPr lang="ru-RU"/>
        </a:p>
      </dgm:t>
    </dgm:pt>
    <dgm:pt modelId="{97DD039A-D2BE-4058-8B02-33BA2B874972}" type="pres">
      <dgm:prSet presAssocID="{2DC7DE2B-AAFF-47F0-93B0-04927EC67FA3}" presName="childNode" presStyleLbl="node1" presStyleIdx="4" presStyleCnt="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7A117B-2B8E-4ABD-9928-51AC63D02F03}" type="pres">
      <dgm:prSet presAssocID="{85A72CBD-B316-4CCE-9070-5EDEEEDCDC74}" presName="aSpace" presStyleCnt="0"/>
      <dgm:spPr/>
      <dgm:t>
        <a:bodyPr/>
        <a:lstStyle/>
        <a:p>
          <a:endParaRPr lang="ru-RU"/>
        </a:p>
      </dgm:t>
    </dgm:pt>
    <dgm:pt modelId="{204FD4CF-8C7F-4112-9A96-ACCCFA2A12A8}" type="pres">
      <dgm:prSet presAssocID="{FC358FE8-0E0E-4436-9183-902803BEB749}" presName="compNode" presStyleCnt="0"/>
      <dgm:spPr/>
      <dgm:t>
        <a:bodyPr/>
        <a:lstStyle/>
        <a:p>
          <a:endParaRPr lang="ru-RU"/>
        </a:p>
      </dgm:t>
    </dgm:pt>
    <dgm:pt modelId="{FE8E4065-EF20-4621-AD6C-B1DB1B5110EB}" type="pres">
      <dgm:prSet presAssocID="{FC358FE8-0E0E-4436-9183-902803BEB749}" presName="aNode" presStyleLbl="bgShp" presStyleIdx="1" presStyleCnt="4"/>
      <dgm:spPr/>
      <dgm:t>
        <a:bodyPr/>
        <a:lstStyle/>
        <a:p>
          <a:endParaRPr lang="ru-RU"/>
        </a:p>
      </dgm:t>
    </dgm:pt>
    <dgm:pt modelId="{A57B0A18-C6ED-416E-B8FC-A9DD5882942C}" type="pres">
      <dgm:prSet presAssocID="{FC358FE8-0E0E-4436-9183-902803BEB749}" presName="textNode" presStyleLbl="bgShp" presStyleIdx="1" presStyleCnt="4"/>
      <dgm:spPr/>
      <dgm:t>
        <a:bodyPr/>
        <a:lstStyle/>
        <a:p>
          <a:endParaRPr lang="ru-RU"/>
        </a:p>
      </dgm:t>
    </dgm:pt>
    <dgm:pt modelId="{26449A4C-317F-47EF-9ECD-DC74733D40DE}" type="pres">
      <dgm:prSet presAssocID="{FC358FE8-0E0E-4436-9183-902803BEB749}" presName="compChildNode" presStyleCnt="0"/>
      <dgm:spPr/>
      <dgm:t>
        <a:bodyPr/>
        <a:lstStyle/>
        <a:p>
          <a:endParaRPr lang="ru-RU"/>
        </a:p>
      </dgm:t>
    </dgm:pt>
    <dgm:pt modelId="{9569E041-A3F4-4A2C-9144-1A6E1E2659BF}" type="pres">
      <dgm:prSet presAssocID="{FC358FE8-0E0E-4436-9183-902803BEB749}" presName="theInnerList" presStyleCnt="0"/>
      <dgm:spPr/>
      <dgm:t>
        <a:bodyPr/>
        <a:lstStyle/>
        <a:p>
          <a:endParaRPr lang="ru-RU"/>
        </a:p>
      </dgm:t>
    </dgm:pt>
    <dgm:pt modelId="{7EBCA011-CDEE-4EA0-A778-9D814CADEFD4}" type="pres">
      <dgm:prSet presAssocID="{37A7937B-BE81-40E7-968C-7364F0F0E1B8}" presName="childNode" presStyleLbl="node1" presStyleIdx="5" presStyleCnt="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C671A9-7BCE-4FAB-B075-1F2AD3DEFB8F}" type="pres">
      <dgm:prSet presAssocID="{37A7937B-BE81-40E7-968C-7364F0F0E1B8}" presName="aSpace2" presStyleCnt="0"/>
      <dgm:spPr/>
      <dgm:t>
        <a:bodyPr/>
        <a:lstStyle/>
        <a:p>
          <a:endParaRPr lang="ru-RU"/>
        </a:p>
      </dgm:t>
    </dgm:pt>
    <dgm:pt modelId="{28FF9A43-1260-48EA-9390-F550AE4DCA06}" type="pres">
      <dgm:prSet presAssocID="{343EBD37-8577-4B2E-9951-CBF13C5C3454}" presName="childNode" presStyleLbl="node1" presStyleIdx="6" presStyleCnt="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A0823C-1F3E-4B05-A31E-23B680821A2E}" type="pres">
      <dgm:prSet presAssocID="{343EBD37-8577-4B2E-9951-CBF13C5C3454}" presName="aSpace2" presStyleCnt="0"/>
      <dgm:spPr/>
      <dgm:t>
        <a:bodyPr/>
        <a:lstStyle/>
        <a:p>
          <a:endParaRPr lang="ru-RU"/>
        </a:p>
      </dgm:t>
    </dgm:pt>
    <dgm:pt modelId="{79EEE50C-B14A-4F0F-90DB-CA9BE2052954}" type="pres">
      <dgm:prSet presAssocID="{4B2E2AF7-E151-4758-9652-75D3999742A9}" presName="childNode" presStyleLbl="node1" presStyleIdx="7" presStyleCnt="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014490-CA42-4689-BF93-ED17C576E030}" type="pres">
      <dgm:prSet presAssocID="{4B2E2AF7-E151-4758-9652-75D3999742A9}" presName="aSpace2" presStyleCnt="0"/>
      <dgm:spPr/>
      <dgm:t>
        <a:bodyPr/>
        <a:lstStyle/>
        <a:p>
          <a:endParaRPr lang="ru-RU"/>
        </a:p>
      </dgm:t>
    </dgm:pt>
    <dgm:pt modelId="{962D47D3-BC97-4825-A350-F24BD1C7D8AC}" type="pres">
      <dgm:prSet presAssocID="{E023BEE4-9294-4144-8021-445F0BC2F5F4}" presName="childNode" presStyleLbl="node1" presStyleIdx="8" presStyleCnt="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5113D2-6895-4B88-9646-7207426754EE}" type="pres">
      <dgm:prSet presAssocID="{FC358FE8-0E0E-4436-9183-902803BEB749}" presName="aSpace" presStyleCnt="0"/>
      <dgm:spPr/>
      <dgm:t>
        <a:bodyPr/>
        <a:lstStyle/>
        <a:p>
          <a:endParaRPr lang="ru-RU"/>
        </a:p>
      </dgm:t>
    </dgm:pt>
    <dgm:pt modelId="{CE3A2BF9-3AF5-402C-B996-661BB612AC6A}" type="pres">
      <dgm:prSet presAssocID="{23ECF738-00DE-4922-A0DA-E7E0803D8C44}" presName="compNode" presStyleCnt="0"/>
      <dgm:spPr/>
      <dgm:t>
        <a:bodyPr/>
        <a:lstStyle/>
        <a:p>
          <a:endParaRPr lang="ru-RU"/>
        </a:p>
      </dgm:t>
    </dgm:pt>
    <dgm:pt modelId="{1327E929-F77C-44EA-9289-18A92279D658}" type="pres">
      <dgm:prSet presAssocID="{23ECF738-00DE-4922-A0DA-E7E0803D8C44}" presName="aNode" presStyleLbl="bgShp" presStyleIdx="2" presStyleCnt="4"/>
      <dgm:spPr/>
      <dgm:t>
        <a:bodyPr/>
        <a:lstStyle/>
        <a:p>
          <a:endParaRPr lang="ru-RU"/>
        </a:p>
      </dgm:t>
    </dgm:pt>
    <dgm:pt modelId="{EF820844-3878-4B77-A9C8-A9D5629E3B0C}" type="pres">
      <dgm:prSet presAssocID="{23ECF738-00DE-4922-A0DA-E7E0803D8C44}" presName="textNode" presStyleLbl="bgShp" presStyleIdx="2" presStyleCnt="4"/>
      <dgm:spPr/>
      <dgm:t>
        <a:bodyPr/>
        <a:lstStyle/>
        <a:p>
          <a:endParaRPr lang="ru-RU"/>
        </a:p>
      </dgm:t>
    </dgm:pt>
    <dgm:pt modelId="{4E556BE9-FCC0-4EAB-9C3E-F540C4E4893C}" type="pres">
      <dgm:prSet presAssocID="{23ECF738-00DE-4922-A0DA-E7E0803D8C44}" presName="compChildNode" presStyleCnt="0"/>
      <dgm:spPr/>
      <dgm:t>
        <a:bodyPr/>
        <a:lstStyle/>
        <a:p>
          <a:endParaRPr lang="ru-RU"/>
        </a:p>
      </dgm:t>
    </dgm:pt>
    <dgm:pt modelId="{26DF3319-0A14-4B07-9A40-740662186C6E}" type="pres">
      <dgm:prSet presAssocID="{23ECF738-00DE-4922-A0DA-E7E0803D8C44}" presName="theInnerList" presStyleCnt="0"/>
      <dgm:spPr/>
      <dgm:t>
        <a:bodyPr/>
        <a:lstStyle/>
        <a:p>
          <a:endParaRPr lang="ru-RU"/>
        </a:p>
      </dgm:t>
    </dgm:pt>
    <dgm:pt modelId="{721507D9-5F8E-4A7D-B025-B03033D02C10}" type="pres">
      <dgm:prSet presAssocID="{DF562BA9-5B85-4E7F-846A-F1D5ED1AD022}" presName="childNode" presStyleLbl="node1" presStyleIdx="9" presStyleCnt="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17B71A-1A64-455F-8CFF-C480B71356EE}" type="pres">
      <dgm:prSet presAssocID="{DF562BA9-5B85-4E7F-846A-F1D5ED1AD022}" presName="aSpace2" presStyleCnt="0"/>
      <dgm:spPr/>
      <dgm:t>
        <a:bodyPr/>
        <a:lstStyle/>
        <a:p>
          <a:endParaRPr lang="ru-RU"/>
        </a:p>
      </dgm:t>
    </dgm:pt>
    <dgm:pt modelId="{1CEE22A7-D2E4-40BD-A289-73BB1EC6F999}" type="pres">
      <dgm:prSet presAssocID="{2EC73633-2CC4-43B6-84B7-FC6183EB48F6}" presName="childNode" presStyleLbl="node1" presStyleIdx="10" presStyleCnt="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A24776-0BC2-4F78-BF57-6A6976311ECC}" type="pres">
      <dgm:prSet presAssocID="{2EC73633-2CC4-43B6-84B7-FC6183EB48F6}" presName="aSpace2" presStyleCnt="0"/>
      <dgm:spPr/>
      <dgm:t>
        <a:bodyPr/>
        <a:lstStyle/>
        <a:p>
          <a:endParaRPr lang="ru-RU"/>
        </a:p>
      </dgm:t>
    </dgm:pt>
    <dgm:pt modelId="{9F57F987-C5AF-466B-A468-8EF811B41364}" type="pres">
      <dgm:prSet presAssocID="{BCC9D8EA-08B8-481F-BAC9-24E657C8D66B}" presName="childNode" presStyleLbl="node1" presStyleIdx="11" presStyleCnt="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909539-7159-437A-8916-6553DA306660}" type="pres">
      <dgm:prSet presAssocID="{BCC9D8EA-08B8-481F-BAC9-24E657C8D66B}" presName="aSpace2" presStyleCnt="0"/>
      <dgm:spPr/>
      <dgm:t>
        <a:bodyPr/>
        <a:lstStyle/>
        <a:p>
          <a:endParaRPr lang="ru-RU"/>
        </a:p>
      </dgm:t>
    </dgm:pt>
    <dgm:pt modelId="{C8626387-204C-4581-B385-627D36F9CFE1}" type="pres">
      <dgm:prSet presAssocID="{81C0E27C-2FA7-495E-90D0-E34CAD641D12}" presName="childNode" presStyleLbl="node1" presStyleIdx="12" presStyleCnt="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E283285-39DE-437A-A2E7-A40F1C970778}" type="pres">
      <dgm:prSet presAssocID="{23ECF738-00DE-4922-A0DA-E7E0803D8C44}" presName="aSpace" presStyleCnt="0"/>
      <dgm:spPr/>
      <dgm:t>
        <a:bodyPr/>
        <a:lstStyle/>
        <a:p>
          <a:endParaRPr lang="ru-RU"/>
        </a:p>
      </dgm:t>
    </dgm:pt>
    <dgm:pt modelId="{924B585F-626E-4FBC-8F3A-7889ACB23C3D}" type="pres">
      <dgm:prSet presAssocID="{51700D13-5A8D-4589-9463-8E7E3827D439}" presName="compNode" presStyleCnt="0"/>
      <dgm:spPr/>
      <dgm:t>
        <a:bodyPr/>
        <a:lstStyle/>
        <a:p>
          <a:endParaRPr lang="ru-RU"/>
        </a:p>
      </dgm:t>
    </dgm:pt>
    <dgm:pt modelId="{D4877B19-D667-42FA-B17C-858B49F5EF15}" type="pres">
      <dgm:prSet presAssocID="{51700D13-5A8D-4589-9463-8E7E3827D439}" presName="aNode" presStyleLbl="bgShp" presStyleIdx="3" presStyleCnt="4"/>
      <dgm:spPr/>
      <dgm:t>
        <a:bodyPr/>
        <a:lstStyle/>
        <a:p>
          <a:endParaRPr lang="ru-RU"/>
        </a:p>
      </dgm:t>
    </dgm:pt>
    <dgm:pt modelId="{5F8B947E-8F62-44D4-AD86-886B3C336BE6}" type="pres">
      <dgm:prSet presAssocID="{51700D13-5A8D-4589-9463-8E7E3827D439}" presName="textNode" presStyleLbl="bgShp" presStyleIdx="3" presStyleCnt="4"/>
      <dgm:spPr/>
      <dgm:t>
        <a:bodyPr/>
        <a:lstStyle/>
        <a:p>
          <a:endParaRPr lang="ru-RU"/>
        </a:p>
      </dgm:t>
    </dgm:pt>
    <dgm:pt modelId="{738D6F4A-A99F-4184-8A25-8F8E91C6B3D7}" type="pres">
      <dgm:prSet presAssocID="{51700D13-5A8D-4589-9463-8E7E3827D439}" presName="compChildNode" presStyleCnt="0"/>
      <dgm:spPr/>
      <dgm:t>
        <a:bodyPr/>
        <a:lstStyle/>
        <a:p>
          <a:endParaRPr lang="ru-RU"/>
        </a:p>
      </dgm:t>
    </dgm:pt>
    <dgm:pt modelId="{8CD7DBF8-2CC9-4B5E-A036-707407E114C8}" type="pres">
      <dgm:prSet presAssocID="{51700D13-5A8D-4589-9463-8E7E3827D439}" presName="theInnerList" presStyleCnt="0"/>
      <dgm:spPr/>
      <dgm:t>
        <a:bodyPr/>
        <a:lstStyle/>
        <a:p>
          <a:endParaRPr lang="ru-RU"/>
        </a:p>
      </dgm:t>
    </dgm:pt>
    <dgm:pt modelId="{C18A75BB-19F4-4E8F-A8AC-5FA51F96B3C7}" type="pres">
      <dgm:prSet presAssocID="{C235C4F6-4017-421A-8706-48FFFF351D62}" presName="childNode" presStyleLbl="node1" presStyleIdx="13" presStyleCnt="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5EA0CD-EA44-4B5A-B094-1F1771FD7D9A}" type="pres">
      <dgm:prSet presAssocID="{C235C4F6-4017-421A-8706-48FFFF351D62}" presName="aSpace2" presStyleCnt="0"/>
      <dgm:spPr/>
      <dgm:t>
        <a:bodyPr/>
        <a:lstStyle/>
        <a:p>
          <a:endParaRPr lang="ru-RU"/>
        </a:p>
      </dgm:t>
    </dgm:pt>
    <dgm:pt modelId="{5055516F-1018-4A61-A47E-95A52C7F2533}" type="pres">
      <dgm:prSet presAssocID="{AD9F4067-7F32-41A9-8432-1D3BD0D5898B}" presName="childNode" presStyleLbl="node1" presStyleIdx="14" presStyleCnt="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134579-7E42-48DC-83D3-DF5718CCFBC6}" type="pres">
      <dgm:prSet presAssocID="{AD9F4067-7F32-41A9-8432-1D3BD0D5898B}" presName="aSpace2" presStyleCnt="0"/>
      <dgm:spPr/>
      <dgm:t>
        <a:bodyPr/>
        <a:lstStyle/>
        <a:p>
          <a:endParaRPr lang="ru-RU"/>
        </a:p>
      </dgm:t>
    </dgm:pt>
    <dgm:pt modelId="{FB048C3D-FD11-4119-84F3-CA1EBE290213}" type="pres">
      <dgm:prSet presAssocID="{7629DDFC-3262-44BA-9E5F-46FF2B8A3F97}" presName="childNode" presStyleLbl="node1" presStyleIdx="15" presStyleCnt="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9363009-9C18-4884-BD4D-913478920DBF}" srcId="{85A72CBD-B316-4CCE-9070-5EDEEEDCDC74}" destId="{2DC7DE2B-AAFF-47F0-93B0-04927EC67FA3}" srcOrd="4" destOrd="0" parTransId="{A1CE6DE6-295D-4F42-9342-A0AB79BD33FA}" sibTransId="{1B835026-3686-489A-8E42-52659D4DA946}"/>
    <dgm:cxn modelId="{ECA507BC-912D-49C9-BF9B-6600B4615474}" type="presOf" srcId="{23ECF738-00DE-4922-A0DA-E7E0803D8C44}" destId="{1327E929-F77C-44EA-9289-18A92279D658}" srcOrd="0" destOrd="0" presId="urn:microsoft.com/office/officeart/2005/8/layout/lProcess2"/>
    <dgm:cxn modelId="{10371314-58DB-47FF-9FC5-6C65C1EAD735}" type="presOf" srcId="{C235C4F6-4017-421A-8706-48FFFF351D62}" destId="{C18A75BB-19F4-4E8F-A8AC-5FA51F96B3C7}" srcOrd="0" destOrd="0" presId="urn:microsoft.com/office/officeart/2005/8/layout/lProcess2"/>
    <dgm:cxn modelId="{791D4A83-CB6C-41BB-8E74-6A48DC65B57C}" srcId="{F693414E-0044-4060-82AE-21B6AA7D686B}" destId="{FC358FE8-0E0E-4436-9183-902803BEB749}" srcOrd="1" destOrd="0" parTransId="{36D1A311-FB7C-4626-9DE9-B4CE936EAC81}" sibTransId="{F3FA946D-B2C7-43AD-BDB0-32FCB8E0C270}"/>
    <dgm:cxn modelId="{4EBE17F6-0C95-4BD3-BBF8-8A2D2A0B541A}" srcId="{85A72CBD-B316-4CCE-9070-5EDEEEDCDC74}" destId="{5C01A5A1-BC07-4950-9232-02DBE5EAC733}" srcOrd="2" destOrd="0" parTransId="{C314D388-CFF0-4A03-917F-DDB9B1C3B8BC}" sibTransId="{1F00A027-DE51-47F5-B2F5-F5A24992A1FB}"/>
    <dgm:cxn modelId="{BE4B6CA6-8A61-46FC-A66C-3BE5B915E410}" type="presOf" srcId="{85A72CBD-B316-4CCE-9070-5EDEEEDCDC74}" destId="{17E20FF2-FBB3-43CC-BB28-C1885CC72837}" srcOrd="0" destOrd="0" presId="urn:microsoft.com/office/officeart/2005/8/layout/lProcess2"/>
    <dgm:cxn modelId="{05CFA196-1975-4CAF-ACB7-2DB445CAC035}" srcId="{85A72CBD-B316-4CCE-9070-5EDEEEDCDC74}" destId="{A44FA696-D97E-4FC7-8F31-4C8F706A2AA2}" srcOrd="3" destOrd="0" parTransId="{96F9F48B-00B5-4AE1-81DB-C61D30F82FA4}" sibTransId="{5C66E53B-47E6-4FB9-ADAE-666352700338}"/>
    <dgm:cxn modelId="{CE8FDF79-08D4-42B2-A9B5-3F945F6DC8B9}" srcId="{23ECF738-00DE-4922-A0DA-E7E0803D8C44}" destId="{81C0E27C-2FA7-495E-90D0-E34CAD641D12}" srcOrd="3" destOrd="0" parTransId="{671144D0-951C-43F6-A67E-01CE8003C740}" sibTransId="{40CD7179-ABB0-4687-BB00-3C081B350110}"/>
    <dgm:cxn modelId="{A143AB2F-F175-4AE5-91CA-B912494A6CA7}" type="presOf" srcId="{F693414E-0044-4060-82AE-21B6AA7D686B}" destId="{4F50E72F-2052-4F21-81B0-B34460847A32}" srcOrd="0" destOrd="0" presId="urn:microsoft.com/office/officeart/2005/8/layout/lProcess2"/>
    <dgm:cxn modelId="{9267A0B1-4256-4CD3-923A-A68A4F382A26}" srcId="{23ECF738-00DE-4922-A0DA-E7E0803D8C44}" destId="{2EC73633-2CC4-43B6-84B7-FC6183EB48F6}" srcOrd="1" destOrd="0" parTransId="{AFA1DF8A-0F3C-4E5C-8856-45ED98B1FCED}" sibTransId="{09AA928D-B9CC-4866-8C2B-8FDDFC291B4F}"/>
    <dgm:cxn modelId="{71D33408-BA15-482E-97DB-E74F5CC57BB5}" srcId="{23ECF738-00DE-4922-A0DA-E7E0803D8C44}" destId="{BCC9D8EA-08B8-481F-BAC9-24E657C8D66B}" srcOrd="2" destOrd="0" parTransId="{A15A1F54-7E58-4D34-A727-260B51B3D269}" sibTransId="{0D7D68CD-CF85-4719-911F-82D9EBF87C44}"/>
    <dgm:cxn modelId="{49F8C327-B71F-4093-B37E-CE25C5F88922}" srcId="{F693414E-0044-4060-82AE-21B6AA7D686B}" destId="{23ECF738-00DE-4922-A0DA-E7E0803D8C44}" srcOrd="2" destOrd="0" parTransId="{98CFDEDD-FD9A-4DEB-A31C-10EC5CF668ED}" sibTransId="{85D5C3BF-10F3-48BD-A982-19110641079E}"/>
    <dgm:cxn modelId="{A75B0313-D4F8-428D-BE74-F14E0231E658}" srcId="{FC358FE8-0E0E-4436-9183-902803BEB749}" destId="{4B2E2AF7-E151-4758-9652-75D3999742A9}" srcOrd="2" destOrd="0" parTransId="{DC3B36F1-E9F4-477F-B00C-C35B75C488D0}" sibTransId="{3C974BB7-82D6-4116-94D5-A486EFCA2171}"/>
    <dgm:cxn modelId="{7E589B3E-0228-4EBE-8982-28BEA3247016}" type="presOf" srcId="{2EC73633-2CC4-43B6-84B7-FC6183EB48F6}" destId="{1CEE22A7-D2E4-40BD-A289-73BB1EC6F999}" srcOrd="0" destOrd="0" presId="urn:microsoft.com/office/officeart/2005/8/layout/lProcess2"/>
    <dgm:cxn modelId="{FCFD9161-62BA-41C6-9029-B276455BFBFB}" srcId="{85A72CBD-B316-4CCE-9070-5EDEEEDCDC74}" destId="{855FE308-EB35-43A0-B64F-FE04C246B827}" srcOrd="0" destOrd="0" parTransId="{063882C7-4BE6-45F9-A81C-83220B670868}" sibTransId="{FA8B632B-0780-4C26-97A6-AB1D0DCFB6D4}"/>
    <dgm:cxn modelId="{1FE45815-4A78-4E52-BA1D-24E3FAD72125}" srcId="{F693414E-0044-4060-82AE-21B6AA7D686B}" destId="{51700D13-5A8D-4589-9463-8E7E3827D439}" srcOrd="3" destOrd="0" parTransId="{334CCDCF-F20C-48AC-AC4C-1685ACB55704}" sibTransId="{A23F62F3-0D3C-491E-9807-0C6303F6B7C1}"/>
    <dgm:cxn modelId="{E22A34BD-0F73-41D9-AA5F-B53B56615283}" type="presOf" srcId="{2BA02B7D-5267-466D-B2EA-162353346B5B}" destId="{19953E73-80AF-42F0-ADC3-BBAE9F47E84F}" srcOrd="0" destOrd="0" presId="urn:microsoft.com/office/officeart/2005/8/layout/lProcess2"/>
    <dgm:cxn modelId="{EE6B3EE9-9B49-4487-A630-4CFE2B676EEA}" type="presOf" srcId="{A44FA696-D97E-4FC7-8F31-4C8F706A2AA2}" destId="{20345376-5D8B-474E-B43C-18442E94700C}" srcOrd="0" destOrd="0" presId="urn:microsoft.com/office/officeart/2005/8/layout/lProcess2"/>
    <dgm:cxn modelId="{ECFEF33A-441B-4248-8EFB-1571FD9BDC7C}" type="presOf" srcId="{E023BEE4-9294-4144-8021-445F0BC2F5F4}" destId="{962D47D3-BC97-4825-A350-F24BD1C7D8AC}" srcOrd="0" destOrd="0" presId="urn:microsoft.com/office/officeart/2005/8/layout/lProcess2"/>
    <dgm:cxn modelId="{D077324F-1260-48FB-83F4-7E0F0A00AC59}" type="presOf" srcId="{51700D13-5A8D-4589-9463-8E7E3827D439}" destId="{5F8B947E-8F62-44D4-AD86-886B3C336BE6}" srcOrd="1" destOrd="0" presId="urn:microsoft.com/office/officeart/2005/8/layout/lProcess2"/>
    <dgm:cxn modelId="{904D272D-9520-4310-B6BB-2FC8A8D30B8F}" srcId="{85A72CBD-B316-4CCE-9070-5EDEEEDCDC74}" destId="{2BA02B7D-5267-466D-B2EA-162353346B5B}" srcOrd="1" destOrd="0" parTransId="{BD59A8B1-1678-43E4-B196-55EE36777FD1}" sibTransId="{B129C9C3-869A-4A45-9608-FEAFD3E361CC}"/>
    <dgm:cxn modelId="{0A0E9FB8-9CDF-4A20-A55F-758BA5B0115D}" type="presOf" srcId="{85A72CBD-B316-4CCE-9070-5EDEEEDCDC74}" destId="{31217CDA-3C95-4563-BAA5-0A56028A43AE}" srcOrd="1" destOrd="0" presId="urn:microsoft.com/office/officeart/2005/8/layout/lProcess2"/>
    <dgm:cxn modelId="{0A56F314-C37F-482E-8499-9BE53D99C645}" type="presOf" srcId="{51700D13-5A8D-4589-9463-8E7E3827D439}" destId="{D4877B19-D667-42FA-B17C-858B49F5EF15}" srcOrd="0" destOrd="0" presId="urn:microsoft.com/office/officeart/2005/8/layout/lProcess2"/>
    <dgm:cxn modelId="{6DBD8B76-532D-4022-A2AC-369252BDCE72}" type="presOf" srcId="{7629DDFC-3262-44BA-9E5F-46FF2B8A3F97}" destId="{FB048C3D-FD11-4119-84F3-CA1EBE290213}" srcOrd="0" destOrd="0" presId="urn:microsoft.com/office/officeart/2005/8/layout/lProcess2"/>
    <dgm:cxn modelId="{05D46D22-FC5B-435E-937F-FF0CB4176D0B}" srcId="{51700D13-5A8D-4589-9463-8E7E3827D439}" destId="{AD9F4067-7F32-41A9-8432-1D3BD0D5898B}" srcOrd="1" destOrd="0" parTransId="{9C2F6809-0335-46A8-99A5-032050DDB0E7}" sibTransId="{3AB5405A-77FC-4706-BFA5-4BA994D84EB9}"/>
    <dgm:cxn modelId="{C4C5ADB2-E5FE-4D14-B004-792B4C1BDD20}" type="presOf" srcId="{855FE308-EB35-43A0-B64F-FE04C246B827}" destId="{6467BC97-A1D2-4AF6-ADD7-A08CF04C3D25}" srcOrd="0" destOrd="0" presId="urn:microsoft.com/office/officeart/2005/8/layout/lProcess2"/>
    <dgm:cxn modelId="{6C7BFCEF-E687-493F-976D-233F813FB0A1}" srcId="{FC358FE8-0E0E-4436-9183-902803BEB749}" destId="{343EBD37-8577-4B2E-9951-CBF13C5C3454}" srcOrd="1" destOrd="0" parTransId="{CD9CB3FE-DB8E-4456-AC82-E48B578D14D8}" sibTransId="{76BB342B-E20C-4DDA-B35A-F10449BDBCFF}"/>
    <dgm:cxn modelId="{480D1597-BAD1-4848-9B89-958EA39DBC5F}" type="presOf" srcId="{FC358FE8-0E0E-4436-9183-902803BEB749}" destId="{A57B0A18-C6ED-416E-B8FC-A9DD5882942C}" srcOrd="1" destOrd="0" presId="urn:microsoft.com/office/officeart/2005/8/layout/lProcess2"/>
    <dgm:cxn modelId="{B20E627C-2B3E-4EA9-BA56-E7DCF17C85F7}" srcId="{FC358FE8-0E0E-4436-9183-902803BEB749}" destId="{37A7937B-BE81-40E7-968C-7364F0F0E1B8}" srcOrd="0" destOrd="0" parTransId="{E4E7A1EA-3085-48DC-A08E-6D3A4059531F}" sibTransId="{9A5E1758-DD2A-4DD4-B042-34497015D2F6}"/>
    <dgm:cxn modelId="{316911A5-1737-4957-B93E-8E262E0B8757}" srcId="{FC358FE8-0E0E-4436-9183-902803BEB749}" destId="{E023BEE4-9294-4144-8021-445F0BC2F5F4}" srcOrd="3" destOrd="0" parTransId="{CA9DE1F5-884A-42A8-BEF0-7A3195BEE451}" sibTransId="{5116C40B-C991-4E90-A94C-DCE09579E4BF}"/>
    <dgm:cxn modelId="{B6EADED0-70A9-4DBC-9EB6-685F5281DF30}" type="presOf" srcId="{4B2E2AF7-E151-4758-9652-75D3999742A9}" destId="{79EEE50C-B14A-4F0F-90DB-CA9BE2052954}" srcOrd="0" destOrd="0" presId="urn:microsoft.com/office/officeart/2005/8/layout/lProcess2"/>
    <dgm:cxn modelId="{9AE968F4-1921-4245-8D2C-916EB2BECFAE}" type="presOf" srcId="{81C0E27C-2FA7-495E-90D0-E34CAD641D12}" destId="{C8626387-204C-4581-B385-627D36F9CFE1}" srcOrd="0" destOrd="0" presId="urn:microsoft.com/office/officeart/2005/8/layout/lProcess2"/>
    <dgm:cxn modelId="{660EB6D5-B62F-4E59-BE82-FF69D8F1DF02}" type="presOf" srcId="{AD9F4067-7F32-41A9-8432-1D3BD0D5898B}" destId="{5055516F-1018-4A61-A47E-95A52C7F2533}" srcOrd="0" destOrd="0" presId="urn:microsoft.com/office/officeart/2005/8/layout/lProcess2"/>
    <dgm:cxn modelId="{DE40430B-45A4-4E87-9EF1-7CF145662E97}" type="presOf" srcId="{23ECF738-00DE-4922-A0DA-E7E0803D8C44}" destId="{EF820844-3878-4B77-A9C8-A9D5629E3B0C}" srcOrd="1" destOrd="0" presId="urn:microsoft.com/office/officeart/2005/8/layout/lProcess2"/>
    <dgm:cxn modelId="{28F01E9F-7F9D-44F3-8D84-32A30EE36CCB}" type="presOf" srcId="{37A7937B-BE81-40E7-968C-7364F0F0E1B8}" destId="{7EBCA011-CDEE-4EA0-A778-9D814CADEFD4}" srcOrd="0" destOrd="0" presId="urn:microsoft.com/office/officeart/2005/8/layout/lProcess2"/>
    <dgm:cxn modelId="{0E2F6965-26C3-4BDC-802F-31D48D14004F}" srcId="{51700D13-5A8D-4589-9463-8E7E3827D439}" destId="{7629DDFC-3262-44BA-9E5F-46FF2B8A3F97}" srcOrd="2" destOrd="0" parTransId="{66213764-93EF-4AD0-A726-E2B4B0AB161A}" sibTransId="{C734C8AB-99BF-4B03-8EB1-A50D601A2DC6}"/>
    <dgm:cxn modelId="{64E3058E-0499-4671-B56E-4A7F4DC28C54}" type="presOf" srcId="{BCC9D8EA-08B8-481F-BAC9-24E657C8D66B}" destId="{9F57F987-C5AF-466B-A468-8EF811B41364}" srcOrd="0" destOrd="0" presId="urn:microsoft.com/office/officeart/2005/8/layout/lProcess2"/>
    <dgm:cxn modelId="{A2557C97-AA13-46F8-BE14-957C44CAEC68}" type="presOf" srcId="{2DC7DE2B-AAFF-47F0-93B0-04927EC67FA3}" destId="{97DD039A-D2BE-4058-8B02-33BA2B874972}" srcOrd="0" destOrd="0" presId="urn:microsoft.com/office/officeart/2005/8/layout/lProcess2"/>
    <dgm:cxn modelId="{0D9F7FB6-F739-4283-91C6-5462776EC4C0}" type="presOf" srcId="{5C01A5A1-BC07-4950-9232-02DBE5EAC733}" destId="{65DCD419-7551-4763-953B-737DA049E9CF}" srcOrd="0" destOrd="0" presId="urn:microsoft.com/office/officeart/2005/8/layout/lProcess2"/>
    <dgm:cxn modelId="{C7AB9008-51DC-401A-A631-A3661D1D3F64}" type="presOf" srcId="{343EBD37-8577-4B2E-9951-CBF13C5C3454}" destId="{28FF9A43-1260-48EA-9390-F550AE4DCA06}" srcOrd="0" destOrd="0" presId="urn:microsoft.com/office/officeart/2005/8/layout/lProcess2"/>
    <dgm:cxn modelId="{E9F68821-B822-4C67-B1B1-CCAB2E3E7ACB}" srcId="{51700D13-5A8D-4589-9463-8E7E3827D439}" destId="{C235C4F6-4017-421A-8706-48FFFF351D62}" srcOrd="0" destOrd="0" parTransId="{6B4EAD40-D069-4C82-9494-56E05D47F889}" sibTransId="{742D97D5-78EA-4E3A-A87F-092226F98448}"/>
    <dgm:cxn modelId="{FDB22272-85AB-4B89-B558-06CE5A6305A2}" srcId="{F693414E-0044-4060-82AE-21B6AA7D686B}" destId="{85A72CBD-B316-4CCE-9070-5EDEEEDCDC74}" srcOrd="0" destOrd="0" parTransId="{B5BED506-731E-4748-8E59-02C5041EC033}" sibTransId="{E681C0F7-183A-4D52-82C5-2E1EC6F24ED1}"/>
    <dgm:cxn modelId="{8602C83F-F454-4B81-BAA8-7E07F2BCE0AC}" type="presOf" srcId="{DF562BA9-5B85-4E7F-846A-F1D5ED1AD022}" destId="{721507D9-5F8E-4A7D-B025-B03033D02C10}" srcOrd="0" destOrd="0" presId="urn:microsoft.com/office/officeart/2005/8/layout/lProcess2"/>
    <dgm:cxn modelId="{3E4E56C5-78AC-4147-A03A-407C443D2B6B}" type="presOf" srcId="{FC358FE8-0E0E-4436-9183-902803BEB749}" destId="{FE8E4065-EF20-4621-AD6C-B1DB1B5110EB}" srcOrd="0" destOrd="0" presId="urn:microsoft.com/office/officeart/2005/8/layout/lProcess2"/>
    <dgm:cxn modelId="{A2658428-2EB7-452F-8B57-B106E2BEA263}" srcId="{23ECF738-00DE-4922-A0DA-E7E0803D8C44}" destId="{DF562BA9-5B85-4E7F-846A-F1D5ED1AD022}" srcOrd="0" destOrd="0" parTransId="{96FAA101-4EA6-4B6A-ADE1-06BCD92924E5}" sibTransId="{074C6EEB-0208-43D0-AA8B-095F9B9F4DA7}"/>
    <dgm:cxn modelId="{C06E3EAA-838D-4411-866C-89DCF5CAB34F}" type="presParOf" srcId="{4F50E72F-2052-4F21-81B0-B34460847A32}" destId="{3B5E8BA3-CEC4-4A9A-BC7C-E09340C60FEE}" srcOrd="0" destOrd="0" presId="urn:microsoft.com/office/officeart/2005/8/layout/lProcess2"/>
    <dgm:cxn modelId="{D3B62843-77CA-4170-B26C-629C91B7B071}" type="presParOf" srcId="{3B5E8BA3-CEC4-4A9A-BC7C-E09340C60FEE}" destId="{17E20FF2-FBB3-43CC-BB28-C1885CC72837}" srcOrd="0" destOrd="0" presId="urn:microsoft.com/office/officeart/2005/8/layout/lProcess2"/>
    <dgm:cxn modelId="{F24C69F0-D186-4E87-8D78-B9AA8D4187D7}" type="presParOf" srcId="{3B5E8BA3-CEC4-4A9A-BC7C-E09340C60FEE}" destId="{31217CDA-3C95-4563-BAA5-0A56028A43AE}" srcOrd="1" destOrd="0" presId="urn:microsoft.com/office/officeart/2005/8/layout/lProcess2"/>
    <dgm:cxn modelId="{F4D7E438-86F2-4EDD-B539-9A5743248F5C}" type="presParOf" srcId="{3B5E8BA3-CEC4-4A9A-BC7C-E09340C60FEE}" destId="{5BEFCDBB-153C-4387-B1D3-50F60D4F2546}" srcOrd="2" destOrd="0" presId="urn:microsoft.com/office/officeart/2005/8/layout/lProcess2"/>
    <dgm:cxn modelId="{C00FAB1F-F421-4592-8020-EA046497812F}" type="presParOf" srcId="{5BEFCDBB-153C-4387-B1D3-50F60D4F2546}" destId="{429EA99F-F7AD-4419-BD64-6BB5F9B410D6}" srcOrd="0" destOrd="0" presId="urn:microsoft.com/office/officeart/2005/8/layout/lProcess2"/>
    <dgm:cxn modelId="{DF433977-727E-4885-A728-8AD5F0F56F46}" type="presParOf" srcId="{429EA99F-F7AD-4419-BD64-6BB5F9B410D6}" destId="{6467BC97-A1D2-4AF6-ADD7-A08CF04C3D25}" srcOrd="0" destOrd="0" presId="urn:microsoft.com/office/officeart/2005/8/layout/lProcess2"/>
    <dgm:cxn modelId="{F0BDBB35-8BE6-4405-9C10-09CD35C9302C}" type="presParOf" srcId="{429EA99F-F7AD-4419-BD64-6BB5F9B410D6}" destId="{4575290D-3360-40C7-AD9B-53505860B676}" srcOrd="1" destOrd="0" presId="urn:microsoft.com/office/officeart/2005/8/layout/lProcess2"/>
    <dgm:cxn modelId="{6E821B61-40D4-4C1F-AD4C-F0F1649BFA27}" type="presParOf" srcId="{429EA99F-F7AD-4419-BD64-6BB5F9B410D6}" destId="{19953E73-80AF-42F0-ADC3-BBAE9F47E84F}" srcOrd="2" destOrd="0" presId="urn:microsoft.com/office/officeart/2005/8/layout/lProcess2"/>
    <dgm:cxn modelId="{1CCAAC62-A933-4C69-A441-A433529C2BD6}" type="presParOf" srcId="{429EA99F-F7AD-4419-BD64-6BB5F9B410D6}" destId="{D6680609-D283-4C8A-9F52-48C7D71949A7}" srcOrd="3" destOrd="0" presId="urn:microsoft.com/office/officeart/2005/8/layout/lProcess2"/>
    <dgm:cxn modelId="{11513073-7439-46CF-844C-84787F762601}" type="presParOf" srcId="{429EA99F-F7AD-4419-BD64-6BB5F9B410D6}" destId="{65DCD419-7551-4763-953B-737DA049E9CF}" srcOrd="4" destOrd="0" presId="urn:microsoft.com/office/officeart/2005/8/layout/lProcess2"/>
    <dgm:cxn modelId="{29E4BA20-840D-4C33-9E1E-1D404742F5E4}" type="presParOf" srcId="{429EA99F-F7AD-4419-BD64-6BB5F9B410D6}" destId="{74A7076E-D555-4A5F-821B-C544C6F74A50}" srcOrd="5" destOrd="0" presId="urn:microsoft.com/office/officeart/2005/8/layout/lProcess2"/>
    <dgm:cxn modelId="{735C69C0-6A2E-449F-B7A5-E6CE41DD386E}" type="presParOf" srcId="{429EA99F-F7AD-4419-BD64-6BB5F9B410D6}" destId="{20345376-5D8B-474E-B43C-18442E94700C}" srcOrd="6" destOrd="0" presId="urn:microsoft.com/office/officeart/2005/8/layout/lProcess2"/>
    <dgm:cxn modelId="{DC2886C8-C362-4C10-8015-8D891A7D6554}" type="presParOf" srcId="{429EA99F-F7AD-4419-BD64-6BB5F9B410D6}" destId="{EA224B9B-BEF0-4062-9C2B-E8D71119D84F}" srcOrd="7" destOrd="0" presId="urn:microsoft.com/office/officeart/2005/8/layout/lProcess2"/>
    <dgm:cxn modelId="{BD950826-0FA7-4EF8-A652-9D219653C238}" type="presParOf" srcId="{429EA99F-F7AD-4419-BD64-6BB5F9B410D6}" destId="{97DD039A-D2BE-4058-8B02-33BA2B874972}" srcOrd="8" destOrd="0" presId="urn:microsoft.com/office/officeart/2005/8/layout/lProcess2"/>
    <dgm:cxn modelId="{79702AEF-1F84-4545-A687-CFD36087980F}" type="presParOf" srcId="{4F50E72F-2052-4F21-81B0-B34460847A32}" destId="{DF7A117B-2B8E-4ABD-9928-51AC63D02F03}" srcOrd="1" destOrd="0" presId="urn:microsoft.com/office/officeart/2005/8/layout/lProcess2"/>
    <dgm:cxn modelId="{7F12899D-B4AE-422B-BCD9-D9EC9318A044}" type="presParOf" srcId="{4F50E72F-2052-4F21-81B0-B34460847A32}" destId="{204FD4CF-8C7F-4112-9A96-ACCCFA2A12A8}" srcOrd="2" destOrd="0" presId="urn:microsoft.com/office/officeart/2005/8/layout/lProcess2"/>
    <dgm:cxn modelId="{71BA3A2D-C918-4CC2-86B1-5E3F6054ABE4}" type="presParOf" srcId="{204FD4CF-8C7F-4112-9A96-ACCCFA2A12A8}" destId="{FE8E4065-EF20-4621-AD6C-B1DB1B5110EB}" srcOrd="0" destOrd="0" presId="urn:microsoft.com/office/officeart/2005/8/layout/lProcess2"/>
    <dgm:cxn modelId="{0B667120-8FB5-4ED2-9760-41048FDFB431}" type="presParOf" srcId="{204FD4CF-8C7F-4112-9A96-ACCCFA2A12A8}" destId="{A57B0A18-C6ED-416E-B8FC-A9DD5882942C}" srcOrd="1" destOrd="0" presId="urn:microsoft.com/office/officeart/2005/8/layout/lProcess2"/>
    <dgm:cxn modelId="{439DC7D7-24CE-4BAC-8F44-760E45B60EC3}" type="presParOf" srcId="{204FD4CF-8C7F-4112-9A96-ACCCFA2A12A8}" destId="{26449A4C-317F-47EF-9ECD-DC74733D40DE}" srcOrd="2" destOrd="0" presId="urn:microsoft.com/office/officeart/2005/8/layout/lProcess2"/>
    <dgm:cxn modelId="{2012C69A-C7DC-4C8A-92DE-6FAB9A8B412C}" type="presParOf" srcId="{26449A4C-317F-47EF-9ECD-DC74733D40DE}" destId="{9569E041-A3F4-4A2C-9144-1A6E1E2659BF}" srcOrd="0" destOrd="0" presId="urn:microsoft.com/office/officeart/2005/8/layout/lProcess2"/>
    <dgm:cxn modelId="{CEF66B79-C3B3-4C3C-ADBA-B0D709F2A0D1}" type="presParOf" srcId="{9569E041-A3F4-4A2C-9144-1A6E1E2659BF}" destId="{7EBCA011-CDEE-4EA0-A778-9D814CADEFD4}" srcOrd="0" destOrd="0" presId="urn:microsoft.com/office/officeart/2005/8/layout/lProcess2"/>
    <dgm:cxn modelId="{717F6498-3144-4F78-9EB4-0C1CBCD200C6}" type="presParOf" srcId="{9569E041-A3F4-4A2C-9144-1A6E1E2659BF}" destId="{C4C671A9-7BCE-4FAB-B075-1F2AD3DEFB8F}" srcOrd="1" destOrd="0" presId="urn:microsoft.com/office/officeart/2005/8/layout/lProcess2"/>
    <dgm:cxn modelId="{CBA616FA-D3AC-4AD4-A3F7-609824F5A7BA}" type="presParOf" srcId="{9569E041-A3F4-4A2C-9144-1A6E1E2659BF}" destId="{28FF9A43-1260-48EA-9390-F550AE4DCA06}" srcOrd="2" destOrd="0" presId="urn:microsoft.com/office/officeart/2005/8/layout/lProcess2"/>
    <dgm:cxn modelId="{CC4BD731-8578-4A62-BC2F-76DDFA4E4CB1}" type="presParOf" srcId="{9569E041-A3F4-4A2C-9144-1A6E1E2659BF}" destId="{F1A0823C-1F3E-4B05-A31E-23B680821A2E}" srcOrd="3" destOrd="0" presId="urn:microsoft.com/office/officeart/2005/8/layout/lProcess2"/>
    <dgm:cxn modelId="{D9CEB68F-3811-49C5-ABFE-2225E14B4343}" type="presParOf" srcId="{9569E041-A3F4-4A2C-9144-1A6E1E2659BF}" destId="{79EEE50C-B14A-4F0F-90DB-CA9BE2052954}" srcOrd="4" destOrd="0" presId="urn:microsoft.com/office/officeart/2005/8/layout/lProcess2"/>
    <dgm:cxn modelId="{8252221A-27DA-4777-8BE4-A850CF0B1D47}" type="presParOf" srcId="{9569E041-A3F4-4A2C-9144-1A6E1E2659BF}" destId="{91014490-CA42-4689-BF93-ED17C576E030}" srcOrd="5" destOrd="0" presId="urn:microsoft.com/office/officeart/2005/8/layout/lProcess2"/>
    <dgm:cxn modelId="{C8685A67-8F4B-40B7-8056-37F4EDA822A1}" type="presParOf" srcId="{9569E041-A3F4-4A2C-9144-1A6E1E2659BF}" destId="{962D47D3-BC97-4825-A350-F24BD1C7D8AC}" srcOrd="6" destOrd="0" presId="urn:microsoft.com/office/officeart/2005/8/layout/lProcess2"/>
    <dgm:cxn modelId="{C9711896-5E95-4411-9518-DBF55498E283}" type="presParOf" srcId="{4F50E72F-2052-4F21-81B0-B34460847A32}" destId="{7B5113D2-6895-4B88-9646-7207426754EE}" srcOrd="3" destOrd="0" presId="urn:microsoft.com/office/officeart/2005/8/layout/lProcess2"/>
    <dgm:cxn modelId="{4A24035E-94CF-4347-9C70-3971A2F649A2}" type="presParOf" srcId="{4F50E72F-2052-4F21-81B0-B34460847A32}" destId="{CE3A2BF9-3AF5-402C-B996-661BB612AC6A}" srcOrd="4" destOrd="0" presId="urn:microsoft.com/office/officeart/2005/8/layout/lProcess2"/>
    <dgm:cxn modelId="{1FA451F1-C89C-476F-AF2D-8B202A906050}" type="presParOf" srcId="{CE3A2BF9-3AF5-402C-B996-661BB612AC6A}" destId="{1327E929-F77C-44EA-9289-18A92279D658}" srcOrd="0" destOrd="0" presId="urn:microsoft.com/office/officeart/2005/8/layout/lProcess2"/>
    <dgm:cxn modelId="{3D977BA2-4975-4E0D-B102-F39AE422E3F4}" type="presParOf" srcId="{CE3A2BF9-3AF5-402C-B996-661BB612AC6A}" destId="{EF820844-3878-4B77-A9C8-A9D5629E3B0C}" srcOrd="1" destOrd="0" presId="urn:microsoft.com/office/officeart/2005/8/layout/lProcess2"/>
    <dgm:cxn modelId="{96F1D9DF-E403-4B2C-89F1-118721199B31}" type="presParOf" srcId="{CE3A2BF9-3AF5-402C-B996-661BB612AC6A}" destId="{4E556BE9-FCC0-4EAB-9C3E-F540C4E4893C}" srcOrd="2" destOrd="0" presId="urn:microsoft.com/office/officeart/2005/8/layout/lProcess2"/>
    <dgm:cxn modelId="{2308A7D1-3217-45AE-A01C-61C0A1BC69FB}" type="presParOf" srcId="{4E556BE9-FCC0-4EAB-9C3E-F540C4E4893C}" destId="{26DF3319-0A14-4B07-9A40-740662186C6E}" srcOrd="0" destOrd="0" presId="urn:microsoft.com/office/officeart/2005/8/layout/lProcess2"/>
    <dgm:cxn modelId="{69E9804D-B17E-43E1-BAE0-56214142432E}" type="presParOf" srcId="{26DF3319-0A14-4B07-9A40-740662186C6E}" destId="{721507D9-5F8E-4A7D-B025-B03033D02C10}" srcOrd="0" destOrd="0" presId="urn:microsoft.com/office/officeart/2005/8/layout/lProcess2"/>
    <dgm:cxn modelId="{DC22845A-4D8C-48BF-BB30-253D8EA53C99}" type="presParOf" srcId="{26DF3319-0A14-4B07-9A40-740662186C6E}" destId="{D117B71A-1A64-455F-8CFF-C480B71356EE}" srcOrd="1" destOrd="0" presId="urn:microsoft.com/office/officeart/2005/8/layout/lProcess2"/>
    <dgm:cxn modelId="{920BF659-0FE1-4A14-9C1F-70395F79F642}" type="presParOf" srcId="{26DF3319-0A14-4B07-9A40-740662186C6E}" destId="{1CEE22A7-D2E4-40BD-A289-73BB1EC6F999}" srcOrd="2" destOrd="0" presId="urn:microsoft.com/office/officeart/2005/8/layout/lProcess2"/>
    <dgm:cxn modelId="{58DE7506-A2F6-4D53-B7E7-AB4BB4D7DA9E}" type="presParOf" srcId="{26DF3319-0A14-4B07-9A40-740662186C6E}" destId="{CEA24776-0BC2-4F78-BF57-6A6976311ECC}" srcOrd="3" destOrd="0" presId="urn:microsoft.com/office/officeart/2005/8/layout/lProcess2"/>
    <dgm:cxn modelId="{A66C7E02-C681-4DE8-B4EB-4BDC7F13D2DE}" type="presParOf" srcId="{26DF3319-0A14-4B07-9A40-740662186C6E}" destId="{9F57F987-C5AF-466B-A468-8EF811B41364}" srcOrd="4" destOrd="0" presId="urn:microsoft.com/office/officeart/2005/8/layout/lProcess2"/>
    <dgm:cxn modelId="{1BDBF258-71D1-4B18-B40F-89604918043C}" type="presParOf" srcId="{26DF3319-0A14-4B07-9A40-740662186C6E}" destId="{DC909539-7159-437A-8916-6553DA306660}" srcOrd="5" destOrd="0" presId="urn:microsoft.com/office/officeart/2005/8/layout/lProcess2"/>
    <dgm:cxn modelId="{CA77CB19-1590-448F-AE97-AF4537CF60CE}" type="presParOf" srcId="{26DF3319-0A14-4B07-9A40-740662186C6E}" destId="{C8626387-204C-4581-B385-627D36F9CFE1}" srcOrd="6" destOrd="0" presId="urn:microsoft.com/office/officeart/2005/8/layout/lProcess2"/>
    <dgm:cxn modelId="{7712D8FD-EA27-4B11-A93B-A2C9FE4B7FDB}" type="presParOf" srcId="{4F50E72F-2052-4F21-81B0-B34460847A32}" destId="{6E283285-39DE-437A-A2E7-A40F1C970778}" srcOrd="5" destOrd="0" presId="urn:microsoft.com/office/officeart/2005/8/layout/lProcess2"/>
    <dgm:cxn modelId="{1400059D-9152-4C64-A6D2-62785F2B4F25}" type="presParOf" srcId="{4F50E72F-2052-4F21-81B0-B34460847A32}" destId="{924B585F-626E-4FBC-8F3A-7889ACB23C3D}" srcOrd="6" destOrd="0" presId="urn:microsoft.com/office/officeart/2005/8/layout/lProcess2"/>
    <dgm:cxn modelId="{B97EAAAD-65C1-4E87-87A6-7FE796E82396}" type="presParOf" srcId="{924B585F-626E-4FBC-8F3A-7889ACB23C3D}" destId="{D4877B19-D667-42FA-B17C-858B49F5EF15}" srcOrd="0" destOrd="0" presId="urn:microsoft.com/office/officeart/2005/8/layout/lProcess2"/>
    <dgm:cxn modelId="{1FE180AC-678C-4E8A-8FA5-E6E73F6AE8EB}" type="presParOf" srcId="{924B585F-626E-4FBC-8F3A-7889ACB23C3D}" destId="{5F8B947E-8F62-44D4-AD86-886B3C336BE6}" srcOrd="1" destOrd="0" presId="urn:microsoft.com/office/officeart/2005/8/layout/lProcess2"/>
    <dgm:cxn modelId="{5154670A-889E-42C3-AE1F-2FDA3EC72C2D}" type="presParOf" srcId="{924B585F-626E-4FBC-8F3A-7889ACB23C3D}" destId="{738D6F4A-A99F-4184-8A25-8F8E91C6B3D7}" srcOrd="2" destOrd="0" presId="urn:microsoft.com/office/officeart/2005/8/layout/lProcess2"/>
    <dgm:cxn modelId="{2BBF39EE-E54A-4248-A67B-C5AE1138E36D}" type="presParOf" srcId="{738D6F4A-A99F-4184-8A25-8F8E91C6B3D7}" destId="{8CD7DBF8-2CC9-4B5E-A036-707407E114C8}" srcOrd="0" destOrd="0" presId="urn:microsoft.com/office/officeart/2005/8/layout/lProcess2"/>
    <dgm:cxn modelId="{D3F7677A-97C0-4843-B9DC-CF563F1DFCC3}" type="presParOf" srcId="{8CD7DBF8-2CC9-4B5E-A036-707407E114C8}" destId="{C18A75BB-19F4-4E8F-A8AC-5FA51F96B3C7}" srcOrd="0" destOrd="0" presId="urn:microsoft.com/office/officeart/2005/8/layout/lProcess2"/>
    <dgm:cxn modelId="{546275A9-7FF2-41FE-BB80-3E2993AB9D5F}" type="presParOf" srcId="{8CD7DBF8-2CC9-4B5E-A036-707407E114C8}" destId="{235EA0CD-EA44-4B5A-B094-1F1771FD7D9A}" srcOrd="1" destOrd="0" presId="urn:microsoft.com/office/officeart/2005/8/layout/lProcess2"/>
    <dgm:cxn modelId="{D4243C48-24E9-4C36-8760-670A5C1D55FA}" type="presParOf" srcId="{8CD7DBF8-2CC9-4B5E-A036-707407E114C8}" destId="{5055516F-1018-4A61-A47E-95A52C7F2533}" srcOrd="2" destOrd="0" presId="urn:microsoft.com/office/officeart/2005/8/layout/lProcess2"/>
    <dgm:cxn modelId="{EE32CD4E-40B2-48BA-A8B3-3E1D2603F7F7}" type="presParOf" srcId="{8CD7DBF8-2CC9-4B5E-A036-707407E114C8}" destId="{5B134579-7E42-48DC-83D3-DF5718CCFBC6}" srcOrd="3" destOrd="0" presId="urn:microsoft.com/office/officeart/2005/8/layout/lProcess2"/>
    <dgm:cxn modelId="{7E4FAF76-9871-41D2-9B29-EFD250D553C7}" type="presParOf" srcId="{8CD7DBF8-2CC9-4B5E-A036-707407E114C8}" destId="{FB048C3D-FD11-4119-84F3-CA1EBE290213}" srcOrd="4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513B217-43E3-43B7-B9B6-8BAA47264107}">
      <dsp:nvSpPr>
        <dsp:cNvPr id="0" name=""/>
        <dsp:cNvSpPr/>
      </dsp:nvSpPr>
      <dsp:spPr>
        <a:xfrm>
          <a:off x="4468" y="0"/>
          <a:ext cx="4298821" cy="5760640"/>
        </a:xfrm>
        <a:prstGeom prst="roundRect">
          <a:avLst>
            <a:gd name="adj" fmla="val 10000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prstMaterial="plastic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kern="1200" dirty="0" smtClean="0"/>
            <a:t>по КЛИМОВУ Евгению Александровичу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(доктор психологических наук, академик)</a:t>
          </a:r>
          <a:endParaRPr lang="ru-RU" sz="2500" kern="1200" dirty="0"/>
        </a:p>
      </dsp:txBody>
      <dsp:txXfrm>
        <a:off x="4468" y="0"/>
        <a:ext cx="4298821" cy="1728192"/>
      </dsp:txXfrm>
    </dsp:sp>
    <dsp:sp modelId="{22AEE803-909C-4045-B9B4-428A857509A4}">
      <dsp:nvSpPr>
        <dsp:cNvPr id="0" name=""/>
        <dsp:cNvSpPr/>
      </dsp:nvSpPr>
      <dsp:spPr>
        <a:xfrm>
          <a:off x="434350" y="1728192"/>
          <a:ext cx="3439057" cy="374441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l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РАЗРАБОТАЛ КЛАССИФИКАЦИЮ ПРОФЕССИЙ ПО ПРЕДМЕТУ  ТРУДА</a:t>
          </a:r>
          <a:endParaRPr lang="ru-RU" sz="2000" b="1" kern="1200" dirty="0"/>
        </a:p>
      </dsp:txBody>
      <dsp:txXfrm>
        <a:off x="434350" y="1728192"/>
        <a:ext cx="3439057" cy="3744416"/>
      </dsp:txXfrm>
    </dsp:sp>
    <dsp:sp modelId="{2F342C79-74F5-4FE4-881B-677F1320A9F4}">
      <dsp:nvSpPr>
        <dsp:cNvPr id="0" name=""/>
        <dsp:cNvSpPr/>
      </dsp:nvSpPr>
      <dsp:spPr>
        <a:xfrm>
          <a:off x="4625701" y="0"/>
          <a:ext cx="4298821" cy="5760640"/>
        </a:xfrm>
        <a:prstGeom prst="roundRect">
          <a:avLst>
            <a:gd name="adj" fmla="val 10000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prstMaterial="plastic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kern="1200" dirty="0" smtClean="0"/>
            <a:t>по ГОЛЛАНДУ Джону Льюису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(докторская степень в области психологии)</a:t>
          </a:r>
          <a:endParaRPr lang="ru-RU" sz="2500" kern="1200" dirty="0"/>
        </a:p>
      </dsp:txBody>
      <dsp:txXfrm>
        <a:off x="4625701" y="0"/>
        <a:ext cx="4298821" cy="1728192"/>
      </dsp:txXfrm>
    </dsp:sp>
    <dsp:sp modelId="{6168FE56-7D29-4D90-80C5-1A70878C4127}">
      <dsp:nvSpPr>
        <dsp:cNvPr id="0" name=""/>
        <dsp:cNvSpPr/>
      </dsp:nvSpPr>
      <dsp:spPr>
        <a:xfrm>
          <a:off x="5055583" y="1728192"/>
          <a:ext cx="3439057" cy="374441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l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РАЗРАБОТАЛ КЛАССИФИКАЦИЮ, СВЯЗЫВАЮЩУЮ  ТИП ЛИЧНОСТИ И ТИП ПРОФЕССИОНАЛЬНОЙ СРЕДЫ, ВЫБИРАЕМОЙ ЧЕЛОВЕКОМ</a:t>
          </a:r>
          <a:endParaRPr lang="ru-RU" sz="2000" b="1" kern="1200" dirty="0"/>
        </a:p>
      </dsp:txBody>
      <dsp:txXfrm>
        <a:off x="5055583" y="1728192"/>
        <a:ext cx="3439057" cy="3744416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7E20FF2-FBB3-43CC-BB28-C1885CC72837}">
      <dsp:nvSpPr>
        <dsp:cNvPr id="0" name=""/>
        <dsp:cNvSpPr/>
      </dsp:nvSpPr>
      <dsp:spPr>
        <a:xfrm>
          <a:off x="2152" y="0"/>
          <a:ext cx="2112351" cy="5688632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prstMaterial="plastic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spc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ПРЕДМЕТ ТРУДА</a:t>
          </a:r>
          <a:endParaRPr lang="ru-RU" sz="2800" b="1" kern="1200" spc="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152" y="0"/>
        <a:ext cx="2112351" cy="1706589"/>
      </dsp:txXfrm>
    </dsp:sp>
    <dsp:sp modelId="{6467BC97-A1D2-4AF6-ADD7-A08CF04C3D25}">
      <dsp:nvSpPr>
        <dsp:cNvPr id="0" name=""/>
        <dsp:cNvSpPr/>
      </dsp:nvSpPr>
      <dsp:spPr>
        <a:xfrm>
          <a:off x="213387" y="1707665"/>
          <a:ext cx="1689881" cy="65809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b="1" kern="1200" smtClean="0">
              <a:solidFill>
                <a:schemeClr val="tx1"/>
              </a:solidFill>
              <a:effectLst/>
            </a:rPr>
            <a:t>ПРИРОДА</a:t>
          </a:r>
          <a:endParaRPr lang="ru-RU" sz="1050" b="1" kern="1200" dirty="0">
            <a:solidFill>
              <a:schemeClr val="tx1"/>
            </a:solidFill>
            <a:effectLst/>
          </a:endParaRPr>
        </a:p>
      </dsp:txBody>
      <dsp:txXfrm>
        <a:off x="213387" y="1707665"/>
        <a:ext cx="1689881" cy="658095"/>
      </dsp:txXfrm>
    </dsp:sp>
    <dsp:sp modelId="{19953E73-80AF-42F0-ADC3-BBAE9F47E84F}">
      <dsp:nvSpPr>
        <dsp:cNvPr id="0" name=""/>
        <dsp:cNvSpPr/>
      </dsp:nvSpPr>
      <dsp:spPr>
        <a:xfrm>
          <a:off x="213387" y="2467006"/>
          <a:ext cx="1689881" cy="658095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3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b="1" kern="1200" smtClean="0">
              <a:solidFill>
                <a:schemeClr val="tx1"/>
              </a:solidFill>
              <a:effectLst/>
            </a:rPr>
            <a:t>ТЕХНИКА</a:t>
          </a:r>
          <a:endParaRPr lang="ru-RU" sz="1050" b="1" kern="1200" dirty="0">
            <a:solidFill>
              <a:schemeClr val="tx1"/>
            </a:solidFill>
            <a:effectLst/>
          </a:endParaRPr>
        </a:p>
      </dsp:txBody>
      <dsp:txXfrm>
        <a:off x="213387" y="2467006"/>
        <a:ext cx="1689881" cy="658095"/>
      </dsp:txXfrm>
    </dsp:sp>
    <dsp:sp modelId="{65DCD419-7551-4763-953B-737DA049E9CF}">
      <dsp:nvSpPr>
        <dsp:cNvPr id="0" name=""/>
        <dsp:cNvSpPr/>
      </dsp:nvSpPr>
      <dsp:spPr>
        <a:xfrm>
          <a:off x="213387" y="3226347"/>
          <a:ext cx="1689881" cy="658095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4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b="1" kern="1200" smtClean="0">
              <a:solidFill>
                <a:schemeClr val="tx1"/>
              </a:solidFill>
              <a:effectLst/>
            </a:rPr>
            <a:t>ЗНАК</a:t>
          </a:r>
          <a:endParaRPr lang="ru-RU" sz="1050" b="1" kern="1200" dirty="0">
            <a:solidFill>
              <a:schemeClr val="tx1"/>
            </a:solidFill>
            <a:effectLst/>
          </a:endParaRPr>
        </a:p>
      </dsp:txBody>
      <dsp:txXfrm>
        <a:off x="213387" y="3226347"/>
        <a:ext cx="1689881" cy="658095"/>
      </dsp:txXfrm>
    </dsp:sp>
    <dsp:sp modelId="{20345376-5D8B-474E-B43C-18442E94700C}">
      <dsp:nvSpPr>
        <dsp:cNvPr id="0" name=""/>
        <dsp:cNvSpPr/>
      </dsp:nvSpPr>
      <dsp:spPr>
        <a:xfrm>
          <a:off x="213387" y="3985688"/>
          <a:ext cx="1689881" cy="658095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5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b="1" kern="1200" smtClean="0">
              <a:solidFill>
                <a:schemeClr val="tx1"/>
              </a:solidFill>
              <a:effectLst/>
            </a:rPr>
            <a:t>ЧЕЛОВЕК</a:t>
          </a:r>
          <a:endParaRPr lang="ru-RU" sz="1050" b="1" kern="1200" dirty="0">
            <a:solidFill>
              <a:schemeClr val="tx1"/>
            </a:solidFill>
            <a:effectLst/>
          </a:endParaRPr>
        </a:p>
      </dsp:txBody>
      <dsp:txXfrm>
        <a:off x="213387" y="3985688"/>
        <a:ext cx="1689881" cy="658095"/>
      </dsp:txXfrm>
    </dsp:sp>
    <dsp:sp modelId="{97DD039A-D2BE-4058-8B02-33BA2B874972}">
      <dsp:nvSpPr>
        <dsp:cNvPr id="0" name=""/>
        <dsp:cNvSpPr/>
      </dsp:nvSpPr>
      <dsp:spPr>
        <a:xfrm>
          <a:off x="213387" y="4745028"/>
          <a:ext cx="1689881" cy="658095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6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b="1" kern="1200" smtClean="0">
              <a:solidFill>
                <a:schemeClr val="tx1"/>
              </a:solidFill>
              <a:effectLst/>
            </a:rPr>
            <a:t>ХУДОЖЕСТВЕННЫЙ ОБРАЗ</a:t>
          </a:r>
          <a:endParaRPr lang="ru-RU" sz="1050" b="1" kern="1200" dirty="0">
            <a:solidFill>
              <a:schemeClr val="tx1"/>
            </a:solidFill>
            <a:effectLst/>
          </a:endParaRPr>
        </a:p>
      </dsp:txBody>
      <dsp:txXfrm>
        <a:off x="213387" y="4745028"/>
        <a:ext cx="1689881" cy="658095"/>
      </dsp:txXfrm>
    </dsp:sp>
    <dsp:sp modelId="{FE8E4065-EF20-4621-AD6C-B1DB1B5110EB}">
      <dsp:nvSpPr>
        <dsp:cNvPr id="0" name=""/>
        <dsp:cNvSpPr/>
      </dsp:nvSpPr>
      <dsp:spPr>
        <a:xfrm>
          <a:off x="2272930" y="0"/>
          <a:ext cx="2112351" cy="5688632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prstMaterial="plastic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spc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УСЛОВИЯ ТРУДА</a:t>
          </a:r>
          <a:endParaRPr lang="ru-RU" sz="2800" b="1" kern="1200" spc="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272930" y="0"/>
        <a:ext cx="2112351" cy="1706589"/>
      </dsp:txXfrm>
    </dsp:sp>
    <dsp:sp modelId="{7EBCA011-CDEE-4EA0-A778-9D814CADEFD4}">
      <dsp:nvSpPr>
        <dsp:cNvPr id="0" name=""/>
        <dsp:cNvSpPr/>
      </dsp:nvSpPr>
      <dsp:spPr>
        <a:xfrm>
          <a:off x="2484166" y="1706728"/>
          <a:ext cx="1689881" cy="828712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b="1" kern="1200" smtClean="0">
              <a:solidFill>
                <a:schemeClr val="tx1"/>
              </a:solidFill>
              <a:effectLst/>
            </a:rPr>
            <a:t>БЫТОВЫЕ</a:t>
          </a:r>
          <a:endParaRPr lang="ru-RU" sz="1050" b="1" kern="1200" dirty="0">
            <a:solidFill>
              <a:schemeClr val="tx1"/>
            </a:solidFill>
            <a:effectLst/>
          </a:endParaRPr>
        </a:p>
      </dsp:txBody>
      <dsp:txXfrm>
        <a:off x="2484166" y="1706728"/>
        <a:ext cx="1689881" cy="828712"/>
      </dsp:txXfrm>
    </dsp:sp>
    <dsp:sp modelId="{28FF9A43-1260-48EA-9390-F550AE4DCA06}">
      <dsp:nvSpPr>
        <dsp:cNvPr id="0" name=""/>
        <dsp:cNvSpPr/>
      </dsp:nvSpPr>
      <dsp:spPr>
        <a:xfrm>
          <a:off x="2484166" y="2662935"/>
          <a:ext cx="1689881" cy="82871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3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b="1" kern="1200" smtClean="0">
              <a:solidFill>
                <a:schemeClr val="tx1"/>
              </a:solidFill>
              <a:effectLst/>
            </a:rPr>
            <a:t>НА ОТКРЫТОМ ВОЗДУХЕ</a:t>
          </a:r>
          <a:endParaRPr lang="ru-RU" sz="1050" b="1" kern="1200" dirty="0">
            <a:solidFill>
              <a:schemeClr val="tx1"/>
            </a:solidFill>
            <a:effectLst/>
          </a:endParaRPr>
        </a:p>
      </dsp:txBody>
      <dsp:txXfrm>
        <a:off x="2484166" y="2662935"/>
        <a:ext cx="1689881" cy="828712"/>
      </dsp:txXfrm>
    </dsp:sp>
    <dsp:sp modelId="{79EEE50C-B14A-4F0F-90DB-CA9BE2052954}">
      <dsp:nvSpPr>
        <dsp:cNvPr id="0" name=""/>
        <dsp:cNvSpPr/>
      </dsp:nvSpPr>
      <dsp:spPr>
        <a:xfrm>
          <a:off x="2484166" y="3619142"/>
          <a:ext cx="1689881" cy="828712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4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b="1" kern="1200" smtClean="0">
              <a:solidFill>
                <a:schemeClr val="tx1"/>
              </a:solidFill>
              <a:effectLst/>
            </a:rPr>
            <a:t>НЕОБЫЧНЫЕ</a:t>
          </a:r>
          <a:endParaRPr lang="ru-RU" sz="1050" b="1" kern="1200" dirty="0">
            <a:solidFill>
              <a:schemeClr val="tx1"/>
            </a:solidFill>
            <a:effectLst/>
          </a:endParaRPr>
        </a:p>
      </dsp:txBody>
      <dsp:txXfrm>
        <a:off x="2484166" y="3619142"/>
        <a:ext cx="1689881" cy="828712"/>
      </dsp:txXfrm>
    </dsp:sp>
    <dsp:sp modelId="{962D47D3-BC97-4825-A350-F24BD1C7D8AC}">
      <dsp:nvSpPr>
        <dsp:cNvPr id="0" name=""/>
        <dsp:cNvSpPr/>
      </dsp:nvSpPr>
      <dsp:spPr>
        <a:xfrm>
          <a:off x="2484166" y="4575348"/>
          <a:ext cx="1689881" cy="828712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5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b="1" kern="1200" smtClean="0">
              <a:solidFill>
                <a:schemeClr val="tx1"/>
              </a:solidFill>
              <a:effectLst/>
            </a:rPr>
            <a:t>С МОРАЛЬНОЙ ОТВЕТСТВЕННОСТЬЮ</a:t>
          </a:r>
          <a:endParaRPr lang="ru-RU" sz="1050" b="1" kern="1200" dirty="0">
            <a:solidFill>
              <a:schemeClr val="tx1"/>
            </a:solidFill>
            <a:effectLst/>
          </a:endParaRPr>
        </a:p>
      </dsp:txBody>
      <dsp:txXfrm>
        <a:off x="2484166" y="4575348"/>
        <a:ext cx="1689881" cy="828712"/>
      </dsp:txXfrm>
    </dsp:sp>
    <dsp:sp modelId="{1327E929-F77C-44EA-9289-18A92279D658}">
      <dsp:nvSpPr>
        <dsp:cNvPr id="0" name=""/>
        <dsp:cNvSpPr/>
      </dsp:nvSpPr>
      <dsp:spPr>
        <a:xfrm>
          <a:off x="4543709" y="0"/>
          <a:ext cx="2112351" cy="5688632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prstMaterial="plastic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spc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СРЕДСТВА ТРУДА</a:t>
          </a:r>
          <a:endParaRPr lang="ru-RU" sz="2800" b="1" kern="1200" spc="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543709" y="0"/>
        <a:ext cx="2112351" cy="1706589"/>
      </dsp:txXfrm>
    </dsp:sp>
    <dsp:sp modelId="{721507D9-5F8E-4A7D-B025-B03033D02C10}">
      <dsp:nvSpPr>
        <dsp:cNvPr id="0" name=""/>
        <dsp:cNvSpPr/>
      </dsp:nvSpPr>
      <dsp:spPr>
        <a:xfrm>
          <a:off x="4754944" y="1706728"/>
          <a:ext cx="1689881" cy="828712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6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b="1" kern="1200" smtClean="0">
              <a:solidFill>
                <a:schemeClr val="tx1"/>
              </a:solidFill>
              <a:effectLst/>
            </a:rPr>
            <a:t>РУЧНЫЕ</a:t>
          </a:r>
          <a:endParaRPr lang="ru-RU" sz="1050" b="1" kern="1200" dirty="0">
            <a:solidFill>
              <a:schemeClr val="tx1"/>
            </a:solidFill>
            <a:effectLst/>
          </a:endParaRPr>
        </a:p>
      </dsp:txBody>
      <dsp:txXfrm>
        <a:off x="4754944" y="1706728"/>
        <a:ext cx="1689881" cy="828712"/>
      </dsp:txXfrm>
    </dsp:sp>
    <dsp:sp modelId="{1CEE22A7-D2E4-40BD-A289-73BB1EC6F999}">
      <dsp:nvSpPr>
        <dsp:cNvPr id="0" name=""/>
        <dsp:cNvSpPr/>
      </dsp:nvSpPr>
      <dsp:spPr>
        <a:xfrm>
          <a:off x="4754944" y="2662935"/>
          <a:ext cx="1689881" cy="828712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b="1" kern="1200" smtClean="0">
              <a:solidFill>
                <a:schemeClr val="tx1"/>
              </a:solidFill>
              <a:effectLst/>
            </a:rPr>
            <a:t>МАШИННЫЕ</a:t>
          </a:r>
          <a:endParaRPr lang="ru-RU" sz="1050" b="1" kern="1200" dirty="0">
            <a:solidFill>
              <a:schemeClr val="tx1"/>
            </a:solidFill>
            <a:effectLst/>
          </a:endParaRPr>
        </a:p>
      </dsp:txBody>
      <dsp:txXfrm>
        <a:off x="4754944" y="2662935"/>
        <a:ext cx="1689881" cy="828712"/>
      </dsp:txXfrm>
    </dsp:sp>
    <dsp:sp modelId="{9F57F987-C5AF-466B-A468-8EF811B41364}">
      <dsp:nvSpPr>
        <dsp:cNvPr id="0" name=""/>
        <dsp:cNvSpPr/>
      </dsp:nvSpPr>
      <dsp:spPr>
        <a:xfrm>
          <a:off x="4754944" y="3619142"/>
          <a:ext cx="1689881" cy="82871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3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b="1" kern="1200" smtClean="0">
              <a:solidFill>
                <a:schemeClr val="tx1"/>
              </a:solidFill>
              <a:effectLst/>
            </a:rPr>
            <a:t>АВТОМАТИЗИ-РОВАННЫЕ</a:t>
          </a:r>
          <a:endParaRPr lang="ru-RU" sz="1050" b="1" kern="1200" dirty="0">
            <a:solidFill>
              <a:schemeClr val="tx1"/>
            </a:solidFill>
            <a:effectLst/>
          </a:endParaRPr>
        </a:p>
      </dsp:txBody>
      <dsp:txXfrm>
        <a:off x="4754944" y="3619142"/>
        <a:ext cx="1689881" cy="828712"/>
      </dsp:txXfrm>
    </dsp:sp>
    <dsp:sp modelId="{C8626387-204C-4581-B385-627D36F9CFE1}">
      <dsp:nvSpPr>
        <dsp:cNvPr id="0" name=""/>
        <dsp:cNvSpPr/>
      </dsp:nvSpPr>
      <dsp:spPr>
        <a:xfrm>
          <a:off x="4754944" y="4575348"/>
          <a:ext cx="1689881" cy="828712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4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b="1" kern="1200" smtClean="0">
              <a:solidFill>
                <a:schemeClr val="tx1"/>
              </a:solidFill>
              <a:effectLst/>
            </a:rPr>
            <a:t>ФУНКЦИОНАЛЬНЫЕ</a:t>
          </a:r>
          <a:endParaRPr lang="ru-RU" sz="1050" b="1" kern="1200" dirty="0">
            <a:solidFill>
              <a:schemeClr val="tx1"/>
            </a:solidFill>
            <a:effectLst/>
          </a:endParaRPr>
        </a:p>
      </dsp:txBody>
      <dsp:txXfrm>
        <a:off x="4754944" y="4575348"/>
        <a:ext cx="1689881" cy="828712"/>
      </dsp:txXfrm>
    </dsp:sp>
    <dsp:sp modelId="{D4877B19-D667-42FA-B17C-858B49F5EF15}">
      <dsp:nvSpPr>
        <dsp:cNvPr id="0" name=""/>
        <dsp:cNvSpPr/>
      </dsp:nvSpPr>
      <dsp:spPr>
        <a:xfrm>
          <a:off x="6814487" y="0"/>
          <a:ext cx="2112351" cy="5688632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prstMaterial="plastic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spc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ЦЕЛИ ТРУДА</a:t>
          </a:r>
          <a:endParaRPr lang="ru-RU" sz="2800" b="1" kern="1200" spc="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6814487" y="0"/>
        <a:ext cx="2112351" cy="1706589"/>
      </dsp:txXfrm>
    </dsp:sp>
    <dsp:sp modelId="{C18A75BB-19F4-4E8F-A8AC-5FA51F96B3C7}">
      <dsp:nvSpPr>
        <dsp:cNvPr id="0" name=""/>
        <dsp:cNvSpPr/>
      </dsp:nvSpPr>
      <dsp:spPr>
        <a:xfrm>
          <a:off x="7025722" y="1707075"/>
          <a:ext cx="1689881" cy="1117588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5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b="1" kern="1200" smtClean="0">
              <a:solidFill>
                <a:schemeClr val="tx1"/>
              </a:solidFill>
              <a:effectLst/>
            </a:rPr>
            <a:t>ГНОСТИЧЕСКИЕ</a:t>
          </a:r>
          <a:endParaRPr lang="ru-RU" sz="1050" b="1" kern="1200" dirty="0">
            <a:solidFill>
              <a:schemeClr val="tx1"/>
            </a:solidFill>
            <a:effectLst/>
          </a:endParaRPr>
        </a:p>
      </dsp:txBody>
      <dsp:txXfrm>
        <a:off x="7025722" y="1707075"/>
        <a:ext cx="1689881" cy="1117588"/>
      </dsp:txXfrm>
    </dsp:sp>
    <dsp:sp modelId="{5055516F-1018-4A61-A47E-95A52C7F2533}">
      <dsp:nvSpPr>
        <dsp:cNvPr id="0" name=""/>
        <dsp:cNvSpPr/>
      </dsp:nvSpPr>
      <dsp:spPr>
        <a:xfrm>
          <a:off x="7025722" y="2996600"/>
          <a:ext cx="1689881" cy="1117588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6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b="1" kern="1200" smtClean="0">
              <a:solidFill>
                <a:schemeClr val="tx1"/>
              </a:solidFill>
              <a:effectLst/>
            </a:rPr>
            <a:t>ПРЕОБРАЗУЮЩИЕ</a:t>
          </a:r>
          <a:endParaRPr lang="ru-RU" sz="1050" b="1" kern="1200" dirty="0">
            <a:solidFill>
              <a:schemeClr val="tx1"/>
            </a:solidFill>
            <a:effectLst/>
          </a:endParaRPr>
        </a:p>
      </dsp:txBody>
      <dsp:txXfrm>
        <a:off x="7025722" y="2996600"/>
        <a:ext cx="1689881" cy="1117588"/>
      </dsp:txXfrm>
    </dsp:sp>
    <dsp:sp modelId="{FB048C3D-FD11-4119-84F3-CA1EBE290213}">
      <dsp:nvSpPr>
        <dsp:cNvPr id="0" name=""/>
        <dsp:cNvSpPr/>
      </dsp:nvSpPr>
      <dsp:spPr>
        <a:xfrm>
          <a:off x="7025722" y="4286125"/>
          <a:ext cx="1689881" cy="1117588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b="1" kern="1200" smtClean="0">
              <a:solidFill>
                <a:schemeClr val="tx1"/>
              </a:solidFill>
              <a:effectLst/>
            </a:rPr>
            <a:t>ИЗЫСКАТЕЛЬСКИЕ</a:t>
          </a:r>
          <a:endParaRPr lang="ru-RU" sz="1050" b="1" kern="1200" dirty="0">
            <a:solidFill>
              <a:schemeClr val="tx1"/>
            </a:solidFill>
            <a:effectLst/>
          </a:endParaRPr>
        </a:p>
      </dsp:txBody>
      <dsp:txXfrm>
        <a:off x="7025722" y="4286125"/>
        <a:ext cx="1689881" cy="111758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randars.ru/college/biznes/tipy-professiy.html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spravochnikprof.narod.ru/klimov.html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8000"/>
          </a:xfrm>
        </p:spPr>
        <p:txBody>
          <a:bodyPr anchor="ctr">
            <a:normAutofit/>
          </a:bodyPr>
          <a:lstStyle/>
          <a:p>
            <a:pPr algn="ctr"/>
            <a:r>
              <a:rPr lang="ru-RU" sz="7200" b="1" spc="600" dirty="0" smtClean="0">
                <a:ln>
                  <a:solidFill>
                    <a:schemeClr val="bg1"/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ТИПЫ ПРОФЕССИЙ</a:t>
            </a:r>
            <a:endParaRPr lang="ru-RU" sz="7200" b="1" spc="600" dirty="0">
              <a:ln>
                <a:solidFill>
                  <a:schemeClr val="bg1"/>
                </a:solidFill>
              </a:ln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008" y="1124744"/>
            <a:ext cx="2915816" cy="476672"/>
          </a:xfrm>
        </p:spPr>
        <p:txBody>
          <a:bodyPr anchor="t"/>
          <a:lstStyle/>
          <a:p>
            <a:r>
              <a:rPr lang="ru-RU" sz="2400" dirty="0" smtClean="0">
                <a:ln>
                  <a:solidFill>
                    <a:schemeClr val="tx1"/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ЧЕЛОВЕК – ЧЕЛОВЕК</a:t>
            </a:r>
            <a:endParaRPr lang="ru-RU" sz="2400" dirty="0">
              <a:ln>
                <a:solidFill>
                  <a:schemeClr val="tx1"/>
                </a:solidFill>
              </a:ln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72008" y="1609720"/>
            <a:ext cx="3419872" cy="3691488"/>
          </a:xfrm>
        </p:spPr>
        <p:txBody>
          <a:bodyPr anchor="t">
            <a:noAutofit/>
          </a:bodyPr>
          <a:lstStyle/>
          <a:p>
            <a:pPr fontAlgn="t"/>
            <a:r>
              <a:rPr lang="ru-RU" sz="1800" b="1" spc="300" dirty="0" smtClean="0"/>
              <a:t>ВСЕ ПРОФЕССИИ, СВЯЗАННЫЕ С ВОСПИТАНИЕМ, ОБСЛУЖИВАНИЕМ, ОБУЧЕНИЕМ ЛЮДЕЙ, ОБЩЕНИЕМ С НИМИ. К ЭТОЙ ГРУППЕ ОТНОСЯТСЯ ВСЕ ПЕДАГОГИЧЕСКИЕ И МЕДИЦИНСКИЕ ПРОФЕССИИ, ПРОФЕССИИ СФЕРЫ УСЛУГ.</a:t>
            </a:r>
            <a:endParaRPr lang="ru-RU" sz="1800" b="1" spc="300" dirty="0"/>
          </a:p>
        </p:txBody>
      </p:sp>
      <p:pic>
        <p:nvPicPr>
          <p:cNvPr id="6" name="Рисунок 5" descr="Изображение (57)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0837" r="10837"/>
          <a:stretch>
            <a:fillRect/>
          </a:stretch>
        </p:blipFill>
        <p:spPr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008" y="404664"/>
            <a:ext cx="2915816" cy="1196752"/>
          </a:xfrm>
        </p:spPr>
        <p:txBody>
          <a:bodyPr anchor="t">
            <a:normAutofit/>
          </a:bodyPr>
          <a:lstStyle/>
          <a:p>
            <a:r>
              <a:rPr lang="ru-RU" sz="2400" dirty="0" smtClean="0">
                <a:ln>
                  <a:solidFill>
                    <a:schemeClr val="tx1"/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ЧЕЛОВЕК – ХУДОЖЕСТВЕННЫЙ ОБРАЗ</a:t>
            </a:r>
            <a:endParaRPr lang="ru-RU" sz="2400" dirty="0">
              <a:ln>
                <a:solidFill>
                  <a:schemeClr val="tx1"/>
                </a:solidFill>
              </a:ln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72008" y="1609720"/>
            <a:ext cx="3419872" cy="3907512"/>
          </a:xfrm>
        </p:spPr>
        <p:txBody>
          <a:bodyPr anchor="t">
            <a:noAutofit/>
          </a:bodyPr>
          <a:lstStyle/>
          <a:p>
            <a:r>
              <a:rPr lang="ru-RU" sz="1800" b="1" spc="300" dirty="0" smtClean="0"/>
              <a:t>ВСЕ ПРОФЕССИИ, СВЯЗАННЫЕ С СОЗДАНИЕМ, КОПИРОВАНИЕМ, ВОСПРОИЗВЕДЕНИЕМ И ИЗУЧЕНИЕМ ХУДОЖЕСТВЕННЫХ ОБРАЗОВ. К ЭТОЙ ГРУППЕ ОТНОСЯТСЯ ТАКИЕ ПРОФЕССИИ КАК: ХУДОЖНИК, АКТЁР, ПЕВЕЦ, РЕСТАВРАТОР, ИСКУССТВОВЕД.</a:t>
            </a:r>
            <a:endParaRPr lang="ru-RU" sz="1800" b="1" spc="300" dirty="0"/>
          </a:p>
        </p:txBody>
      </p:sp>
      <p:pic>
        <p:nvPicPr>
          <p:cNvPr id="7" name="Рисунок 6" descr="Изображение (20)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0837" r="10837"/>
          <a:stretch>
            <a:fillRect/>
          </a:stretch>
        </p:blipFill>
        <p:spPr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60648"/>
            <a:ext cx="9144000" cy="3312368"/>
          </a:xfrm>
        </p:spPr>
        <p:txBody>
          <a:bodyPr anchor="ctr"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ru-RU" sz="5400" b="1" spc="600" dirty="0" smtClean="0">
                <a:ln>
                  <a:solidFill>
                    <a:schemeClr val="bg1"/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ТИПОЛОГИЯ ПРОФЕССИЙ ПО ГОЛЛАНДУ ДЖ. Л.</a:t>
            </a:r>
            <a:endParaRPr lang="ru-RU" sz="5400" b="1" spc="600" dirty="0">
              <a:ln>
                <a:solidFill>
                  <a:schemeClr val="bg1"/>
                </a:solidFill>
              </a:ln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07504" y="3429000"/>
            <a:ext cx="8928992" cy="3429000"/>
          </a:xfrm>
        </p:spPr>
        <p:txBody>
          <a:bodyPr anchor="ctr">
            <a:normAutofit/>
          </a:bodyPr>
          <a:lstStyle/>
          <a:p>
            <a:pPr algn="ctr">
              <a:lnSpc>
                <a:spcPct val="110000"/>
              </a:lnSpc>
            </a:pPr>
            <a:r>
              <a:rPr lang="ru-RU" sz="2800" b="1" dirty="0" smtClean="0">
                <a:solidFill>
                  <a:schemeClr val="bg1"/>
                </a:solidFill>
              </a:rPr>
              <a:t>Дж. Л. Голланд исходил в своей классификации из того, что выбор человеком профессионального пространства является выражением его личности. Достижения человека в том или ином виде карьеры зависят от соответствия характеристик личности и характеристик профессиональной среды.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0"/>
          <a:ext cx="9144000" cy="6858001"/>
        </p:xfrm>
        <a:graphic>
          <a:graphicData uri="http://schemas.openxmlformats.org/drawingml/2006/table">
            <a:tbl>
              <a:tblPr firstRow="1" firstCol="1">
                <a:tableStyleId>{EB9631B5-78F2-41C9-869B-9F39066F8104}</a:tableStyleId>
              </a:tblPr>
              <a:tblGrid>
                <a:gridCol w="2339752"/>
                <a:gridCol w="3960440"/>
                <a:gridCol w="2843808"/>
              </a:tblGrid>
              <a:tr h="527957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НАЗВАНИЕ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ОПИСАНИЕ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ПРОФЕССИОНАЛЬНАЯ СРЕДА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92896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</a:rPr>
                        <a:t>РЕАЛИСТИЧЕСКИЙ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</a:rPr>
                        <a:t>ТИП  ЛИЧНОСТИ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ОРИЕНТАЦИЯ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НА ДЕЙСТВИЕ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</a:rPr>
                        <a:t> И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ПРИНЯТИЕ РЕШЕНИЙ,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АТЛЕТИЧЕСКИЕ ИЛИ МЕХАНИЧЕСКИЕ СПОСОБНОСТИ,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УМЕНИЕ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РИСКОВАТЬ, ЛЮБОВЬ К ТЕХНИКЕ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МАНИПУЛИРОВАНИЕ ИНСТРУМЕНТАМИ, ТЕХНИКОЙ, БОЛЬШИНСТВО «МУЖСКИХ» ПРОФЕССИЙ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</a:tr>
              <a:tr h="92896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</a:rPr>
                        <a:t>ИССЛЕДОВАТЕЛЬСКИЙ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</a:rPr>
                        <a:t>ТИП  ЛИЧНОСТИ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ОРИЕНТАЦИЯ НА ПОЗНАВАТЕЛЬНУЮ ДЕЯТЕЛЬНОСТЬ,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</a:rPr>
                        <a:t> ЛЮБОВЬ К НАБЛЮДЕНИЯМ, АНАЛИЗИРОВАНИЮ, ИССЛЕДОВАНИЯМ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НАУЧНО-ИССЛЕДОВАТЕЛЬСКАЯ РАБОТА, ЭКСПЕРТЫ В РАЗЛИЧНЫХ ОБЛАСТЯХ, АНАЛИТИКИ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</a:tr>
              <a:tr h="121119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</a:rPr>
                        <a:t>АРТИСТИЧЕСКИЙ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</a:rPr>
                        <a:t>ТИП  ЛИЧНОСТИ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ОРИЕНТАЦИЯ НА САМОВЫРАЖЕНИЕ И ВНИМАНИЕ ОКРУЖАЮЩИХ, НА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ТВОРЧЕСТВО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</a:rPr>
                        <a:t> И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 ОРИГИНАЛЬНОСТЬ, СКЛОННОСТЬ К НОНКОНФОРМИЗМУ,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</a:rPr>
                        <a:t> НАЛИЧИЕ БОГАТОЙ ИНТУИЦИИ И ВООБРАЖЕНИЯ, НЕФОРМАЛЬНОСТЬ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СФЕРА ИСКУССТВА, ПРОФЕССИИ, СВЯЗАННЫЕ С ПРИВЛЕЧЕНИЕМ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</a:rPr>
                        <a:t> ВНИМАНИЯ, ПРЕЗЕНТАЦИЕЙ ЧЕГО-ЛИБО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</a:tr>
              <a:tr h="121119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</a:rPr>
                        <a:t>СОЦИАЛЬНЫЙ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</a:rPr>
                        <a:t>ТИП  ЛИЧНОСТИ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ОРИЕНТАЦИЯ НА ОБЩЕНИЕ, НА ОТНОШЕНИЯ С ДРУГИМИ ЛЮДЬМИ, РАНИМОСТЬ, ЧУВСТВИТЕЛЬНОСТЬ, СКЛОННОСТЬ К АЛЬТРУИЗМУ, НАЛИЧИЕ КОММУНИКАТИВНЫХ СПОСОБНОСТЕЙ,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</a:rPr>
                        <a:t> ПРЕДПОЧТЕНИЕ КОЛЛЕКТИВНОЙ РАБОТЫ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БОЛЬШИНСТВО ПРОФЕССИЙ, НАПРАВЛЕННЫХ НА РАБОТУ С ЛЮДЬМИ, ОБЩЕСТВЕННАЯ ДЕЯТЕЛЬНОСТЬ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</a:tr>
              <a:tr h="102485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</a:rPr>
                        <a:t>ПРЕДПРИНИМАТЕЛЬСКИЙ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</a:rPr>
                        <a:t>ТИП  ЛИЧНОСТИ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АМБИЦИОЗНОСТЬ, ОРИЕНТАЦИЯ НА ВЛИЯНИЕ, СОЗДАНИЕ И РЕАЛИЗАЦИЮ СОБСТВЕННЫХ ИДЕЙ,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</a:rPr>
                        <a:t> УПРАВЛЕНИЕ, ПОИСК РЕШЕНИЙ, ВЫСОКУЮ СОЦИАЛЬНУЮ АКТИВНОСТЬ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БИЗНЕС, ПОЛИТИКА, АДВОКАТСКИЕ УСЛУГИ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</a:tr>
              <a:tr h="102485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</a:rPr>
                        <a:t>КОНВЕНЦИОНАЛЬНЫЙ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</a:rPr>
                        <a:t>ТИП  ЛИЧНОСТИ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ОРИЕНТАЦИЯ НА СИСТЕМАТИЗАЦИЮ И РЕПРОДУЦИРОВАНИЕ ИНФОРМАЦИИ, МАНИПУЛЯЦИЮ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</a:rPr>
                        <a:t> ДАННЫМИ, ТОЧНОСТЬ, ПУНКТУАЛЬНОСТЬ, ПЕДАНТИЧНОСТЬ, ИСПОЛНИТЕЛЬНОСТЬ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РАБОТА, ТРЕБУЮЩАЯ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</a:rPr>
                        <a:t> БОЛЬШОЙ УСИДЧИВОСТИ И ТОЧНОСТИ, СФЕРА ФИНАНСОВ, БУХГАЛТЕРИЯ, АРХИВЫ, БИБЛИОТЕКИ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Изображение (55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07496" y="764704"/>
            <a:ext cx="4729009" cy="4392488"/>
          </a:xfrm>
          <a:prstGeom prst="rect">
            <a:avLst/>
          </a:prstGeom>
        </p:spPr>
      </p:pic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6712"/>
          </a:xfrm>
        </p:spPr>
        <p:txBody>
          <a:bodyPr anchor="ctr">
            <a:normAutofit/>
          </a:bodyPr>
          <a:lstStyle/>
          <a:p>
            <a:pPr algn="ctr"/>
            <a:r>
              <a:rPr lang="ru-RU" b="1" spc="600" dirty="0" smtClean="0">
                <a:ln>
                  <a:solidFill>
                    <a:schemeClr val="tx1"/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СПИСОК ИСТОЧНИКОВ</a:t>
            </a:r>
            <a:endParaRPr lang="ru-RU" b="1" spc="600" dirty="0">
              <a:ln>
                <a:solidFill>
                  <a:schemeClr val="tx1"/>
                </a:solidFill>
              </a:ln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Текст 2"/>
          <p:cNvSpPr txBox="1">
            <a:spLocks/>
          </p:cNvSpPr>
          <p:nvPr/>
        </p:nvSpPr>
        <p:spPr>
          <a:xfrm>
            <a:off x="0" y="4941168"/>
            <a:ext cx="9144000" cy="1916832"/>
          </a:xfrm>
          <a:prstGeom prst="rect">
            <a:avLst/>
          </a:prstGeom>
        </p:spPr>
        <p:txBody>
          <a:bodyPr anchor="t">
            <a:noAutofit/>
          </a:bodyPr>
          <a:lstStyle/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" pitchFamily="2" charset="2"/>
              <a:buChar char="§"/>
            </a:pPr>
            <a:r>
              <a:rPr lang="ru-RU" sz="2800" b="1" dirty="0" smtClean="0"/>
              <a:t>Энциклопедия экономиста: </a:t>
            </a:r>
            <a:r>
              <a:rPr lang="en-US" sz="2800" b="1" dirty="0" smtClean="0">
                <a:hlinkClick r:id="rId3"/>
              </a:rPr>
              <a:t>http://www.grandars.ru/</a:t>
            </a:r>
            <a:endParaRPr lang="ru-RU" sz="2800" b="1" dirty="0" smtClean="0"/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" pitchFamily="2" charset="2"/>
              <a:buChar char="§"/>
            </a:pPr>
            <a:r>
              <a:rPr lang="ru-RU" sz="2800" b="1" dirty="0" smtClean="0"/>
              <a:t>Справочник профессий: </a:t>
            </a:r>
            <a:r>
              <a:rPr lang="en-US" sz="2800" b="1" dirty="0" smtClean="0">
                <a:hlinkClick r:id="rId4"/>
              </a:rPr>
              <a:t>http://spravochnikprof.narod.ru/klimov.html</a:t>
            </a:r>
            <a:endParaRPr lang="ru-RU" sz="28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04664"/>
            <a:ext cx="8964488" cy="6453336"/>
          </a:xfrm>
        </p:spPr>
        <p:txBody>
          <a:bodyPr anchor="ctr">
            <a:normAutofit/>
          </a:bodyPr>
          <a:lstStyle/>
          <a:p>
            <a:r>
              <a:rPr lang="ru-RU" sz="4400" b="1" dirty="0" smtClean="0">
                <a:ln>
                  <a:solidFill>
                    <a:schemeClr val="tx1"/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Профессия</a:t>
            </a:r>
            <a:r>
              <a:rPr lang="ru-RU" sz="4400" dirty="0" smtClean="0"/>
              <a:t> (от лат. </a:t>
            </a:r>
            <a:r>
              <a:rPr lang="en-US" sz="4400" dirty="0" smtClean="0"/>
              <a:t>p</a:t>
            </a:r>
            <a:r>
              <a:rPr lang="ru-RU" sz="4400" dirty="0" smtClean="0"/>
              <a:t>rofessio – объявляю</a:t>
            </a:r>
            <a:r>
              <a:rPr lang="en-US" sz="4400" dirty="0" smtClean="0"/>
              <a:t> </a:t>
            </a:r>
            <a:r>
              <a:rPr lang="ru-RU" sz="4400" dirty="0" smtClean="0"/>
              <a:t>своим делом) – род трудовой деятельности человека, предмет его постоянных занятий, а также свидетельство наличия у него знаний, умений и опыта, позволяющих квалифицированно выполнять определённый вид работ.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04664"/>
            <a:ext cx="8964488" cy="6453336"/>
          </a:xfrm>
        </p:spPr>
        <p:txBody>
          <a:bodyPr anchor="ctr">
            <a:normAutofit/>
          </a:bodyPr>
          <a:lstStyle/>
          <a:p>
            <a:r>
              <a:rPr lang="ru-RU" sz="4400" b="1" dirty="0" smtClean="0">
                <a:ln>
                  <a:solidFill>
                    <a:schemeClr val="tx1"/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Специальность</a:t>
            </a:r>
            <a:r>
              <a:rPr lang="ru-RU" sz="4400" dirty="0" smtClean="0"/>
              <a:t> (от лат. </a:t>
            </a:r>
            <a:r>
              <a:rPr lang="en-US" sz="4400" dirty="0" smtClean="0"/>
              <a:t>s</a:t>
            </a:r>
            <a:r>
              <a:rPr lang="ru-RU" sz="4400" dirty="0" smtClean="0"/>
              <a:t>pecial – вид) – вид занятий в</a:t>
            </a:r>
            <a:r>
              <a:rPr lang="en-US" sz="4400" dirty="0" smtClean="0"/>
              <a:t> </a:t>
            </a:r>
            <a:r>
              <a:rPr lang="ru-RU" sz="4400" dirty="0" smtClean="0"/>
              <a:t>рамках одной профессии, требующий конкретных знаний, умений и навыков, приобретённых в результате образования и обеспечивающих постановку и решение профессиональных задач.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Схема 10"/>
          <p:cNvGraphicFramePr/>
          <p:nvPr/>
        </p:nvGraphicFramePr>
        <p:xfrm>
          <a:off x="107504" y="980728"/>
          <a:ext cx="8928992" cy="5760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6712"/>
          </a:xfrm>
        </p:spPr>
        <p:txBody>
          <a:bodyPr anchor="ctr">
            <a:normAutofit/>
          </a:bodyPr>
          <a:lstStyle/>
          <a:p>
            <a:pPr algn="ctr"/>
            <a:r>
              <a:rPr lang="ru-RU" b="1" spc="600" dirty="0" smtClean="0">
                <a:ln>
                  <a:solidFill>
                    <a:schemeClr val="tx1"/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ТИПОЛОГИИ ПРОФЕССИЙ</a:t>
            </a:r>
            <a:endParaRPr lang="ru-RU" b="1" spc="600" dirty="0">
              <a:ln>
                <a:solidFill>
                  <a:schemeClr val="tx1"/>
                </a:solidFill>
              </a:ln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4437112"/>
          </a:xfrm>
        </p:spPr>
        <p:txBody>
          <a:bodyPr anchor="ctr"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ru-RU" sz="5400" b="1" spc="600" dirty="0" smtClean="0">
                <a:ln>
                  <a:solidFill>
                    <a:schemeClr val="bg1"/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ТИПОЛОГИЯ ПРОФЕССИЙ ПО КЛИМОВУ Е. А.</a:t>
            </a:r>
            <a:endParaRPr lang="ru-RU" sz="5400" b="1" spc="600" dirty="0">
              <a:ln>
                <a:solidFill>
                  <a:schemeClr val="bg1"/>
                </a:solidFill>
              </a:ln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07504" y="4221088"/>
            <a:ext cx="8928992" cy="2420888"/>
          </a:xfrm>
        </p:spPr>
        <p:txBody>
          <a:bodyPr anchor="ctr"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Е. А. Климов выделил пять объектов труда: человек, техника, художественный образ, знак, природа. В первой части названия типа профессии обозначен субъект труда, которым всегда является человек.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107504" y="1052736"/>
          <a:ext cx="8928992" cy="5688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008" y="692696"/>
            <a:ext cx="2915816" cy="432048"/>
          </a:xfrm>
        </p:spPr>
        <p:txBody>
          <a:bodyPr anchor="t">
            <a:normAutofit fontScale="90000"/>
          </a:bodyPr>
          <a:lstStyle/>
          <a:p>
            <a:r>
              <a:rPr lang="ru-RU" sz="2400" dirty="0" smtClean="0">
                <a:ln>
                  <a:solidFill>
                    <a:schemeClr val="tx1"/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ЧЕЛОВЕК – ПРИРОДА</a:t>
            </a:r>
            <a:endParaRPr lang="ru-RU" sz="2400" dirty="0">
              <a:ln>
                <a:solidFill>
                  <a:schemeClr val="tx1"/>
                </a:solidFill>
              </a:ln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72008" y="1196752"/>
            <a:ext cx="3347864" cy="3600400"/>
          </a:xfrm>
        </p:spPr>
        <p:txBody>
          <a:bodyPr anchor="t">
            <a:normAutofit fontScale="92500"/>
          </a:bodyPr>
          <a:lstStyle/>
          <a:p>
            <a:pPr fontAlgn="t">
              <a:lnSpc>
                <a:spcPct val="110000"/>
              </a:lnSpc>
            </a:pPr>
            <a:r>
              <a:rPr lang="ru-RU" sz="2000" b="1" spc="300" dirty="0" smtClean="0"/>
              <a:t>ВСЕ ПРОФЕССИИ, СВЯЗАННЫЕ С ИЗУЧЕНИЕМ, ОХРАНОЙ И ПРЕОБРАЗОВАНИЕМ ПРИРОДЫ. К ЭТОЙ ГРУППЕ ОТНОСЯТСЯ ТАКИЕ ПРОФЕССИИ КАК: ВЕТЕРИНАР, САДОВНИК, АГРОНОМ, ЭКОЛОГ.</a:t>
            </a:r>
            <a:endParaRPr lang="ru-RU" sz="2000" b="1" spc="300" dirty="0"/>
          </a:p>
        </p:txBody>
      </p:sp>
      <p:pic>
        <p:nvPicPr>
          <p:cNvPr id="6" name="Рисунок 5" descr="Изображение (60)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5741" r="5741"/>
          <a:stretch>
            <a:fillRect/>
          </a:stretch>
        </p:blipFill>
        <p:spPr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008" y="764704"/>
            <a:ext cx="2915816" cy="504056"/>
          </a:xfrm>
        </p:spPr>
        <p:txBody>
          <a:bodyPr anchor="t"/>
          <a:lstStyle/>
          <a:p>
            <a:r>
              <a:rPr lang="ru-RU" sz="2400" dirty="0" smtClean="0">
                <a:ln>
                  <a:solidFill>
                    <a:schemeClr val="tx1"/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ЧЕЛОВЕК – ТЕХНИКА</a:t>
            </a:r>
            <a:endParaRPr lang="ru-RU" sz="2400" dirty="0">
              <a:ln>
                <a:solidFill>
                  <a:schemeClr val="tx1"/>
                </a:solidFill>
              </a:ln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72008" y="1268760"/>
            <a:ext cx="3419872" cy="4032448"/>
          </a:xfrm>
        </p:spPr>
        <p:txBody>
          <a:bodyPr anchor="t">
            <a:noAutofit/>
          </a:bodyPr>
          <a:lstStyle/>
          <a:p>
            <a:r>
              <a:rPr lang="ru-RU" sz="2000" b="1" spc="300" dirty="0" smtClean="0"/>
              <a:t>ВСЕ ПРОФЕССИИ, СВЯЗАННЫЕ С СОЗДАНИЕМ, ОБСЛУЖИВАНИЕМ И ЭКСПЛУАТАЦИЕЙ ТЕХНИКИ. ЭТО ТАКИЕ ПРОФЕССИИ КАК: ИНЖЕНЕР-КОНСТРУКТОР, АВТОСЛЕСАРЬ, СИСТЕМНЫЙ АДМИНИСТРАТОР.</a:t>
            </a:r>
            <a:endParaRPr lang="ru-RU" sz="2000" b="1" spc="300" dirty="0"/>
          </a:p>
        </p:txBody>
      </p:sp>
      <p:pic>
        <p:nvPicPr>
          <p:cNvPr id="7" name="Рисунок 6" descr="Изображение (58)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9047" r="9047"/>
          <a:stretch>
            <a:fillRect/>
          </a:stretch>
        </p:blipFill>
        <p:spPr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008" y="764704"/>
            <a:ext cx="2915816" cy="836712"/>
          </a:xfrm>
        </p:spPr>
        <p:txBody>
          <a:bodyPr anchor="t">
            <a:normAutofit/>
          </a:bodyPr>
          <a:lstStyle/>
          <a:p>
            <a:r>
              <a:rPr lang="ru-RU" sz="2400" dirty="0" smtClean="0">
                <a:ln>
                  <a:solidFill>
                    <a:schemeClr val="tx1"/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ЧЕЛОВЕК – ЗНАКОВАЯ СИСТЕМА</a:t>
            </a:r>
            <a:endParaRPr lang="ru-RU" sz="2400" dirty="0">
              <a:ln>
                <a:solidFill>
                  <a:schemeClr val="tx1"/>
                </a:solidFill>
              </a:ln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72008" y="1609720"/>
            <a:ext cx="3203848" cy="4987632"/>
          </a:xfrm>
        </p:spPr>
        <p:txBody>
          <a:bodyPr anchor="t">
            <a:noAutofit/>
          </a:bodyPr>
          <a:lstStyle/>
          <a:p>
            <a:r>
              <a:rPr lang="ru-RU" sz="1800" b="1" spc="300" dirty="0" smtClean="0"/>
              <a:t>ВСЕ ПРОФЕССИИ, СВЯЗАННЫЕ С СОЗДАНИЕМ И ИСПОЛЬЗОВАНИЕМ ЗНАКОВЫХ СИСТЕМ (ЦИФРОВЫХ, БУКВЕННЫХ, НОТНЫХ). К ЭТОЙ ГРУППЕ ОТНОСЯТСЯ ПЕРЕВОДЧИКИ ХУДОЖЕСТВЕННЫХ И ТЕХНИЧЕСКИХ ТЕКСТОВ, АНАЛИТИКИ, ФИНАНСИСТЫ.</a:t>
            </a:r>
          </a:p>
        </p:txBody>
      </p:sp>
      <p:pic>
        <p:nvPicPr>
          <p:cNvPr id="7" name="Рисунок 6" descr="Изображение (61)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9411" r="9411"/>
          <a:stretch>
            <a:fillRect/>
          </a:stretch>
        </p:blipFill>
        <p:spPr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400</TotalTime>
  <Words>625</Words>
  <Application>Microsoft Office PowerPoint</Application>
  <PresentationFormat>Экран (4:3)</PresentationFormat>
  <Paragraphs>74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ТИПЫ ПРОФЕССИЙ</vt:lpstr>
      <vt:lpstr>Профессия (от лат. professio – объявляю своим делом) – род трудовой деятельности человека, предмет его постоянных занятий, а также свидетельство наличия у него знаний, умений и опыта, позволяющих квалифицированно выполнять определённый вид работ.</vt:lpstr>
      <vt:lpstr>Специальность (от лат. special – вид) – вид занятий в рамках одной профессии, требующий конкретных знаний, умений и навыков, приобретённых в результате образования и обеспечивающих постановку и решение профессиональных задач.</vt:lpstr>
      <vt:lpstr>ТИПОЛОГИИ ПРОФЕССИЙ</vt:lpstr>
      <vt:lpstr>ТИПОЛОГИЯ ПРОФЕССИЙ ПО КЛИМОВУ Е. А.</vt:lpstr>
      <vt:lpstr>Слайд 6</vt:lpstr>
      <vt:lpstr>ЧЕЛОВЕК – ПРИРОДА</vt:lpstr>
      <vt:lpstr>ЧЕЛОВЕК – ТЕХНИКА</vt:lpstr>
      <vt:lpstr>ЧЕЛОВЕК – ЗНАКОВАЯ СИСТЕМА</vt:lpstr>
      <vt:lpstr>ЧЕЛОВЕК – ЧЕЛОВЕК</vt:lpstr>
      <vt:lpstr>ЧЕЛОВЕК – ХУДОЖЕСТВЕННЫЙ ОБРАЗ</vt:lpstr>
      <vt:lpstr>ТИПОЛОГИЯ ПРОФЕССИЙ ПО ГОЛЛАНДУ ДЖ. Л.</vt:lpstr>
      <vt:lpstr>Слайд 13</vt:lpstr>
      <vt:lpstr>СПИСОК ИСТОЧНИКОВ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ТИПЫ ПРОФЕССИЙ</dc:title>
  <dc:creator>Александра</dc:creator>
  <cp:lastModifiedBy>User</cp:lastModifiedBy>
  <cp:revision>9</cp:revision>
  <dcterms:created xsi:type="dcterms:W3CDTF">2012-07-01T12:16:49Z</dcterms:created>
  <dcterms:modified xsi:type="dcterms:W3CDTF">2012-11-22T07:06:05Z</dcterms:modified>
</cp:coreProperties>
</file>