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6" r:id="rId10"/>
    <p:sldId id="272" r:id="rId11"/>
    <p:sldId id="268" r:id="rId12"/>
    <p:sldId id="262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marspa.it/R08/GB/home.php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101176"/>
          </a:xfrm>
        </p:spPr>
        <p:txBody>
          <a:bodyPr>
            <a:noAutofit/>
          </a:bodyPr>
          <a:lstStyle/>
          <a:p>
            <a:pPr algn="ctr"/>
            <a: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ТЕХНОЛОГИЧЕСКОЕ ОБРУДОВАНИЕ ПРЕДПРИЯТИЙ ОБЩЕСТВЕННОГО ПИТАНИЯ</a:t>
            </a:r>
            <a:endParaRPr lang="ru-RU" sz="6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0" y="5373216"/>
            <a:ext cx="9144000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8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ЧАСТЬ</a:t>
            </a:r>
            <a:r>
              <a:rPr kumimoji="0" lang="ru-RU" sz="2800" b="1" i="0" u="none" strike="noStrike" kern="1200" cap="none" spc="60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ПЕРВАЯ</a:t>
            </a:r>
            <a:endParaRPr kumimoji="0" lang="ru-RU" sz="2800" b="1" i="0" u="none" strike="noStrike" kern="1200" cap="none" spc="60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76996"/>
            <a:ext cx="2736304" cy="1582621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ОВОЩЕРЕЗАТЕЛЬНАЯ  МАШИНА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996952"/>
            <a:ext cx="2209800" cy="201115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ЦЕХ</a:t>
            </a:r>
          </a:p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ЦЕХ</a:t>
            </a:r>
          </a:p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 ЦЕХ</a:t>
            </a:r>
            <a:endParaRPr lang="ru-RU" sz="1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 rot="420000">
            <a:off x="3570245" y="1175446"/>
            <a:ext cx="4617720" cy="3931920"/>
          </a:xfrm>
        </p:spPr>
      </p:sp>
      <p:pic>
        <p:nvPicPr>
          <p:cNvPr id="1026" name="Picture 2" descr="C:\Users\User\Desktop\Александра\Изображения\Оборудование\Изображение (4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8823">
            <a:off x="3544445" y="1129573"/>
            <a:ext cx="4644362" cy="404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РАБОЧИЙ ИНСТРУМЕНТ ДЛЯ НАРЕЗКИ ОВОЩЕЙ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СЕРПОВИДНЫЙ  НОЖ  И</a:t>
            </a:r>
          </a:p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РЕШЁТКА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 rot="436622">
            <a:off x="3155899" y="1019541"/>
            <a:ext cx="5288046" cy="4229749"/>
          </a:xfrm>
        </p:spPr>
      </p:sp>
      <p:pic>
        <p:nvPicPr>
          <p:cNvPr id="6147" name="Picture 3" descr="C:\Users\User\Desktop\Александра\Изображения\Оборудование\Рабочие инструменты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1473">
            <a:off x="3110080" y="1031788"/>
            <a:ext cx="5213101" cy="4164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ПРОТИРОЧНАЯ  МАШИНА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 ЦЕХ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 rot="420000">
            <a:off x="3498235" y="1175446"/>
            <a:ext cx="4617720" cy="3931920"/>
          </a:xfrm>
        </p:spPr>
      </p:sp>
      <p:pic>
        <p:nvPicPr>
          <p:cNvPr id="7171" name="Picture 3" descr="C:\Users\User\Desktop\Александра\Изображения\Оборудование\Протирочная машина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6494">
            <a:off x="3475602" y="1176707"/>
            <a:ext cx="4644376" cy="4046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ПРОТИРОЧНАЯ  МАШИНА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 ЦЕХ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 rot="420000">
            <a:off x="3498235" y="1175446"/>
            <a:ext cx="4617720" cy="3931920"/>
          </a:xfrm>
        </p:spPr>
      </p:sp>
      <p:pic>
        <p:nvPicPr>
          <p:cNvPr id="7" name="Picture 2" descr="http://www.tkdialog.ru/img/catalog/910/R301sit.jpg"/>
          <p:cNvPicPr>
            <a:picLocks noChangeAspect="1" noChangeArrowheads="1"/>
          </p:cNvPicPr>
          <p:nvPr/>
        </p:nvPicPr>
        <p:blipFill>
          <a:blip r:embed="rId2" cstate="print"/>
          <a:srcRect t="3838" b="3838"/>
          <a:stretch>
            <a:fillRect/>
          </a:stretch>
        </p:blipFill>
        <p:spPr bwMode="auto">
          <a:xfrm rot="420000">
            <a:off x="3485793" y="1199517"/>
            <a:ext cx="4617720" cy="3931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688"/>
            <a:ext cx="2212848" cy="2138929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РАБОЧИЙ ИНСТРУМЕНТ ДЛЯ ПРОТИРАНИЯ ОВОЩЕЙ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ТЕРОЧНЫЙ ДИСК</a:t>
            </a:r>
          </a:p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КРЫЛЬЧАТКА </a:t>
            </a:r>
          </a:p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СБРАСЫВАТЕЛЬ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digibar.ru/image/cache/img/7010291-300x300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2808312" cy="1800201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sz="2400" dirty="0" smtClean="0"/>
              <a:t>ПРОТИРОЧНАЯ МАШИНА  И СОКОВЫЖИМАЛКА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 ЦЕХ</a:t>
            </a:r>
          </a:p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ЦЕХ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www.machines4food.co.uk/images/C80120s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438" r="3438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968248"/>
          </a:xfrm>
        </p:spPr>
        <p:txBody>
          <a:bodyPr/>
          <a:lstStyle/>
          <a:p>
            <a:pPr algn="ctr"/>
            <a:r>
              <a:rPr lang="ru-RU" sz="5400" dirty="0" smtClean="0"/>
              <a:t>ЭЛЕКТРОМЕХАНИЧЕСКОЕ ОБОРУДОВАНИЕ 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501008"/>
            <a:ext cx="7547176" cy="1944216"/>
          </a:xfrm>
        </p:spPr>
        <p:txBody>
          <a:bodyPr>
            <a:normAutofit/>
          </a:bodyPr>
          <a:lstStyle/>
          <a:p>
            <a:pPr algn="ctr"/>
            <a:r>
              <a:rPr lang="ru-RU" sz="3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ПЕРВИЧНОЙ ОБРАБОТКИ ПРОДУКТОВ</a:t>
            </a:r>
            <a:endParaRPr lang="ru-RU" sz="36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1707" y="3244334"/>
            <a:ext cx="3608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hlinkClick r:id="rId2"/>
              </a:rPr>
              <a:t>Итальянская Компания  </a:t>
            </a:r>
            <a:r>
              <a:rPr lang="en-US" dirty="0" smtClean="0">
                <a:solidFill>
                  <a:srgbClr val="002060"/>
                </a:solidFill>
                <a:hlinkClick r:id="rId2"/>
              </a:rPr>
              <a:t>Fimar</a:t>
            </a:r>
            <a:endParaRPr 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0888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ОБРАБОТКИ ОВОЩЕЙ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ОВОЩЕМОЕЧНАЯ МАШИНА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ЦЕХ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Александра\Изображения\Оборудование\Овощемоечная машина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47" r="1047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ИНСТРУМЕНТ </a:t>
            </a:r>
          </a:p>
          <a:p>
            <a:pPr>
              <a:lnSpc>
                <a:spcPct val="20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ЦЕНТРИФУГА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www.refro.ru/published/publicdata/REFRO2YASEN/attachments/SC/products_pictures/1x6_en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ОВОЩЕМОЕЧНАЯ МАШИНА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4106416" cy="720081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КАРТОФЕЛЕОЧИСТИТЕЛЬНАЯ МАШИНА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ЦЕХ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506176">
            <a:off x="3539298" y="1154171"/>
            <a:ext cx="4617720" cy="3931920"/>
          </a:xfrm>
        </p:spPr>
      </p:sp>
      <p:pic>
        <p:nvPicPr>
          <p:cNvPr id="1027" name="Picture 3" descr="C:\Users\User\Desktop\Александра\Изображения\Оборудование\Картофелечистка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7816">
            <a:off x="3457650" y="1111093"/>
            <a:ext cx="4718450" cy="3969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РАБОЧИЙ ИНСТРУМЕНТ ДЛЯ ОЧИСТКИ ОВОЩЕЙ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АБРАЗИВНЫЙ ДИСК</a:t>
            </a:r>
          </a:p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АБРАЗИВНЫЕ СЕГМЕНТЫ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User\Desktop\Александра\Изображения\Оборудование\Абразивный диск (2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704" r="7704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76996"/>
            <a:ext cx="2736304" cy="1582621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ОВОЩЕРЕЗАТЕЛЬНАЯ  МАШИНА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996952"/>
            <a:ext cx="2209800" cy="201115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ЦЕХ</a:t>
            </a:r>
          </a:p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ЦЕХ</a:t>
            </a:r>
          </a:p>
          <a:p>
            <a:pPr>
              <a:lnSpc>
                <a:spcPct val="200000"/>
              </a:lnSpc>
            </a:pPr>
            <a:r>
              <a:rPr lang="ru-RU" sz="1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 ЦЕХ</a:t>
            </a:r>
            <a:endParaRPr lang="ru-RU" sz="1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 rot="420000">
            <a:off x="3570245" y="1175446"/>
            <a:ext cx="4617720" cy="3931920"/>
          </a:xfrm>
        </p:spPr>
      </p:sp>
      <p:pic>
        <p:nvPicPr>
          <p:cNvPr id="5123" name="Picture 3" descr="C:\Users\User\Desktop\Александра\Изображения\Оборудование\Овощерезательная машина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5491">
            <a:off x="3555327" y="1177748"/>
            <a:ext cx="4644376" cy="4063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РАБОЧИЙ ИНСТРУМЕНТ ДЛЯ НАРЕЗКИ ОВОЩЕЙ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ДИСКОВЫЕ НОЖИ И РЕШЁТКИ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Александра\Изображения\Оборудование\Рабочие инструменты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7291" r="17291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102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ТЕХНОЛОГИЧЕСКОЕ ОБРУДОВАНИЕ ПРЕДПРИЯТИЙ ОБЩЕСТВЕННОГО ПИТАНИЯ</vt:lpstr>
      <vt:lpstr>ЭЛЕКТРОМЕХАНИЧЕСКОЕ ОБОРУДОВАНИЕ </vt:lpstr>
      <vt:lpstr>МАШИНЫ ДЛЯ ОБРАБОТКИ ОВОЩЕЙ</vt:lpstr>
      <vt:lpstr>ОВОЩЕМОЕЧНАЯ МАШИНА</vt:lpstr>
      <vt:lpstr>ОВОЩЕМОЕЧНАЯ МАШИНА</vt:lpstr>
      <vt:lpstr>КАРТОФЕЛЕОЧИСТИТЕЛЬНАЯ МАШИНА</vt:lpstr>
      <vt:lpstr>РАБОЧИЙ ИНСТРУМЕНТ ДЛЯ ОЧИСТКИ ОВОЩЕЙ</vt:lpstr>
      <vt:lpstr>ОВОЩЕРЕЗАТЕЛЬНАЯ  МАШИНА</vt:lpstr>
      <vt:lpstr>РАБОЧИЙ ИНСТРУМЕНТ ДЛЯ НАРЕЗКИ ОВОЩЕЙ</vt:lpstr>
      <vt:lpstr>ОВОЩЕРЕЗАТЕЛЬНАЯ  МАШИНА</vt:lpstr>
      <vt:lpstr>РАБОЧИЙ ИНСТРУМЕНТ ДЛЯ НАРЕЗКИ ОВОЩЕЙ</vt:lpstr>
      <vt:lpstr>ПРОТИРОЧНАЯ  МАШИНА</vt:lpstr>
      <vt:lpstr>ПРОТИРОЧНАЯ  МАШИНА</vt:lpstr>
      <vt:lpstr>РАБОЧИЙ ИНСТРУМЕНТ ДЛЯ ПРОТИРАНИЯ ОВОЩЕЙ</vt:lpstr>
      <vt:lpstr>ПРОТИРОЧНАЯ МАШИНА  И СОКОВЫЖИМАЛКА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175</cp:revision>
  <dcterms:created xsi:type="dcterms:W3CDTF">2012-10-02T14:25:03Z</dcterms:created>
  <dcterms:modified xsi:type="dcterms:W3CDTF">2012-10-26T17:30:30Z</dcterms:modified>
</cp:coreProperties>
</file>