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4" r:id="rId5"/>
    <p:sldId id="285" r:id="rId6"/>
    <p:sldId id="276" r:id="rId7"/>
    <p:sldId id="277" r:id="rId8"/>
    <p:sldId id="273" r:id="rId9"/>
    <p:sldId id="261" r:id="rId10"/>
    <p:sldId id="284" r:id="rId11"/>
    <p:sldId id="282" r:id="rId12"/>
    <p:sldId id="278" r:id="rId13"/>
    <p:sldId id="266" r:id="rId14"/>
    <p:sldId id="283" r:id="rId15"/>
    <p:sldId id="279" r:id="rId16"/>
    <p:sldId id="280" r:id="rId17"/>
    <p:sldId id="271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26.10.2012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26.10.2012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26.10.2012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26.10.2012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26.10.2012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fimarspa.it/R08/GB/home.php" TargetMode="Externa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8305800" cy="4453104"/>
          </a:xfrm>
        </p:spPr>
        <p:txBody>
          <a:bodyPr>
            <a:normAutofit/>
          </a:bodyPr>
          <a:lstStyle/>
          <a:p>
            <a:pPr algn="ctr"/>
            <a:r>
              <a:rPr lang="ru-RU" sz="5400" b="1" spc="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ТЕХНОЛОГИЧЕСКОЕ ОБОРУДОВАНИЕ ПРЕДПРИЯТИЙ ОБЩЕСТВЕННОГО ПИТАНИЯ</a:t>
            </a:r>
            <a:endParaRPr lang="ru-RU" sz="5400" b="1" spc="3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 rot="10800000" flipV="1">
            <a:off x="1619672" y="5333145"/>
            <a:ext cx="619268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spc="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ЧАСТЬ ВТОРАЯ</a:t>
            </a:r>
            <a:endParaRPr lang="ru-RU" sz="2000" b="1" spc="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МЯСОРЫХЛИТЕЛИ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098" name="Picture 2" descr="C:\Users\User\Desktop\Александра\Изображения\Оборудование\Мясорыхлитель ручной (2)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2204863"/>
            <a:ext cx="2952328" cy="396044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099" name="Picture 3" descr="C:\Users\User\Desktop\Александра\Изображения\Оборудование\Мясорыхлитель (3)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67944" y="2204865"/>
            <a:ext cx="4742737" cy="398945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spc="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МЯСОРЫХЛИТЕЛИ </a:t>
            </a:r>
            <a:endParaRPr lang="ru-RU" b="1" spc="3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РУЧНОЙ  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/>
        <p:txBody>
          <a:bodyPr>
            <a:normAutofit fontScale="92500"/>
          </a:bodyPr>
          <a:lstStyle/>
          <a:p>
            <a:r>
              <a:rPr lang="ru-RU" dirty="0" smtClean="0"/>
              <a:t>ЭЛЕКТРОМЕХАНИЧЕСКИЙ </a:t>
            </a:r>
            <a:endParaRPr lang="ru-RU" dirty="0"/>
          </a:p>
        </p:txBody>
      </p:sp>
      <p:pic>
        <p:nvPicPr>
          <p:cNvPr id="2050" name="Picture 2" descr="C:\Users\User\Desktop\Александра\Изображения\Оборудование\Мясорыхлитель ручной (1)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7565" y="2446787"/>
            <a:ext cx="4584475" cy="371851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Picture 2" descr="C:\Users\User\Desktop\Александра\Изображения\Оборудование\Мясорыхлитель (1)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64087" y="2420888"/>
            <a:ext cx="3063135" cy="374441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000" b="1" spc="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РАБОЧИЕ ИНСТРУМЕНТЫ МЯСОРЫХЛИТЕЛЯ</a:t>
            </a:r>
            <a:endParaRPr lang="ru-RU" sz="4000" b="1" spc="3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 П/Ф ПОСЛЕ ОБРАБОТКИ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4008" y="1844824"/>
            <a:ext cx="4041775" cy="648072"/>
          </a:xfrm>
        </p:spPr>
        <p:txBody>
          <a:bodyPr>
            <a:normAutofit/>
          </a:bodyPr>
          <a:lstStyle/>
          <a:p>
            <a:pPr algn="ctr"/>
            <a:r>
              <a:rPr lang="ru-RU" sz="1300" spc="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НОЖИ ФРЕЗЫ</a:t>
            </a:r>
          </a:p>
          <a:p>
            <a:pPr algn="ctr"/>
            <a:r>
              <a:rPr lang="ru-RU" sz="1300" spc="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ЗАКРЕПЛЁННЫЕ НА ВАЛАХ И ГРЕБЁНКИ</a:t>
            </a:r>
          </a:p>
        </p:txBody>
      </p:sp>
      <p:pic>
        <p:nvPicPr>
          <p:cNvPr id="4098" name="Picture 2" descr="C:\Users\User\Desktop\Александра\Изображения\Оборудование\Мясо изрыхлённое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2636912"/>
            <a:ext cx="3610744" cy="334641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Picture 3" descr="C:\Users\User\Desktop\Александра\Изображения\Оборудование\Инструменты для рыхлителя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11960" y="2636913"/>
            <a:ext cx="4680520" cy="333230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spc="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КУТТЕР НАПОЛЬНЫЙ</a:t>
            </a:r>
            <a:endParaRPr lang="ru-RU" sz="2400" spc="3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ru-RU" sz="1600" b="1" spc="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ДЛЯ ИЗМЕЛЬЧЕНИЯ ПРОДУКТОВ</a:t>
            </a:r>
            <a:endParaRPr lang="ru-RU" sz="1600" b="1" spc="3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7170" name="Picture 2" descr="C:\Users\User\Desktop\Александра\Изображения\Оборудование\Куттер (2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391721">
            <a:off x="4281191" y="1192320"/>
            <a:ext cx="2677943" cy="390376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Рабочие инструменты для измельчения продуктов </a:t>
            </a:r>
            <a:endParaRPr lang="ru-RU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074" name="Picture 2" descr="C:\Users\User\Desktop\Александра\Изображения\Оборудование\Инструмент (2)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0278" y="1935163"/>
            <a:ext cx="7803444" cy="438943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spc="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КУТТЕР</a:t>
            </a:r>
            <a:endParaRPr lang="ru-RU" b="1" spc="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НАСТОЛЬНЫЙ КУТТЕР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ru-RU" dirty="0" smtClean="0"/>
              <a:t>РАБОЧИЙ ИНСТРУМЕНТ</a:t>
            </a:r>
            <a:endParaRPr lang="ru-RU" dirty="0"/>
          </a:p>
        </p:txBody>
      </p:sp>
      <p:pic>
        <p:nvPicPr>
          <p:cNvPr id="7" name="Picture 2" descr="C:\Users\User\Desktop\Александра\Изображения\Оборудование\Куттер (1)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199" y="2636911"/>
            <a:ext cx="4282599" cy="381642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Picture 2" descr="C:\Users\User\Desktop\Александра\Изображения\Оборудование\Инструмет (2)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print"/>
          <a:srcRect l="1830" r="1830"/>
          <a:stretch>
            <a:fillRect/>
          </a:stretch>
        </p:blipFill>
        <p:spPr bwMode="auto">
          <a:xfrm>
            <a:off x="5580112" y="3116241"/>
            <a:ext cx="2736304" cy="226652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spc="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ФАРШЕМЕШАЛКА </a:t>
            </a:r>
            <a:endParaRPr lang="ru-RU" b="1" spc="3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pc="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НАПОЛЬНАЯ </a:t>
            </a:r>
            <a:endParaRPr lang="ru-RU" spc="3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spc="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РАБОЧИЕ ИНСТРУМЕНТЫ</a:t>
            </a:r>
            <a:endParaRPr lang="ru-RU" spc="3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 descr="C:\Users\User\Desktop\Александра\Изображения\Оборудование\Фаршемешалка (1)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6016" y="2631976"/>
            <a:ext cx="3960440" cy="361167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27" name="Picture 3" descr="C:\Users\User\Desktop\Александра\Изображения\Оборудование\Фаршемешалка (3)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6870" y="2644130"/>
            <a:ext cx="4125804" cy="359318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692696"/>
            <a:ext cx="2666256" cy="936105"/>
          </a:xfrm>
        </p:spPr>
        <p:txBody>
          <a:bodyPr>
            <a:normAutofit/>
          </a:bodyPr>
          <a:lstStyle/>
          <a:p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РЫБООЧИСТИТЕЛЬ</a:t>
            </a:r>
            <a:r>
              <a:rPr lang="ru-RU" sz="2400" dirty="0" smtClean="0"/>
              <a:t> </a:t>
            </a:r>
            <a:endParaRPr lang="ru-RU" sz="2400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b="1" spc="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МЯСО-РЫБНЫЙ ЦЕХ</a:t>
            </a:r>
            <a:endParaRPr lang="ru-RU" b="1" spc="3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8674" name="Picture 2" descr="C:\Users\User\Desktop\Александра\Изображения\Оборудование\Рыбоочиститель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444980">
            <a:off x="3440378" y="1197198"/>
            <a:ext cx="4727186" cy="397126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8074096" cy="2040256"/>
          </a:xfrm>
        </p:spPr>
        <p:txBody>
          <a:bodyPr/>
          <a:lstStyle/>
          <a:p>
            <a:pPr algn="ctr"/>
            <a:r>
              <a:rPr lang="ru-RU" dirty="0" smtClean="0"/>
              <a:t>ЭЛЕКТРОМЕХАНИЧЕСКОЕ ОБОРУДОВАНИЕ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9552" y="3645024"/>
            <a:ext cx="7772400" cy="2160240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ДЛЯ ПЕРВИЧНОЙ ОБРАБОТКИ ПРОДУКТОВ</a:t>
            </a:r>
            <a:endParaRPr lang="ru-RU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331707" y="3244334"/>
            <a:ext cx="353404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92D050"/>
                </a:solidFill>
              </a:rPr>
              <a:t>   </a:t>
            </a:r>
            <a:r>
              <a:rPr lang="ru-RU" dirty="0" smtClean="0">
                <a:solidFill>
                  <a:srgbClr val="92D050"/>
                </a:solidFill>
                <a:hlinkClick r:id="rId2"/>
              </a:rPr>
              <a:t>Итальянская Компания </a:t>
            </a:r>
            <a:r>
              <a:rPr lang="en-US" dirty="0" smtClean="0">
                <a:solidFill>
                  <a:srgbClr val="92D050"/>
                </a:solidFill>
                <a:hlinkClick r:id="rId2"/>
              </a:rPr>
              <a:t> Fimar</a:t>
            </a:r>
            <a:endParaRPr lang="ru-RU" dirty="0">
              <a:solidFill>
                <a:srgbClr val="92D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3228968"/>
          </a:xfrm>
        </p:spPr>
        <p:txBody>
          <a:bodyPr>
            <a:normAutofit/>
          </a:bodyPr>
          <a:lstStyle/>
          <a:p>
            <a:pPr algn="ctr"/>
            <a:r>
              <a:rPr lang="ru-RU" sz="5400" b="1" spc="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МАШИНЫ ДЛЯ ОБРАБОТКИ МЯСА И РЫБЫ</a:t>
            </a:r>
            <a:endParaRPr lang="ru-RU" sz="5400" b="1" spc="3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836712"/>
            <a:ext cx="2212848" cy="1922905"/>
          </a:xfrm>
        </p:spPr>
        <p:txBody>
          <a:bodyPr>
            <a:noAutofit/>
          </a:bodyPr>
          <a:lstStyle/>
          <a:p>
            <a:r>
              <a:rPr lang="ru-RU" spc="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ЛЕНТОЧНАЯ ПИЛА ДЛЯ МЯСА, РЫБЫ ПТИЦЫ</a:t>
            </a:r>
            <a:endParaRPr lang="ru-RU" spc="3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ru-RU" sz="1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ЗАГОТОВОЧНОЕ ОТДЕЛЕНИЕ</a:t>
            </a:r>
            <a:endParaRPr lang="ru-RU" sz="1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050" name="Picture 2" descr="C:\Users\User\Desktop\Александра\Изображения\Оборудование\Пила для мяса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420645">
            <a:off x="3498075" y="1161548"/>
            <a:ext cx="4382316" cy="390971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000" b="1" spc="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РАБОЧИЙ ИНСТРУМЕНТ ЛЕНТОЧНОЙ ПИЛЫ</a:t>
            </a:r>
            <a:endParaRPr lang="ru-RU" sz="4000" b="1" spc="3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 descr="C:\Users\User\Desktop\Александра\Изображения\Оборудование\Ленточная пила (2).pn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62983" y="2132856"/>
            <a:ext cx="4057490" cy="410445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Picture 3" descr="C:\Users\User\Desktop\Александра\Изображения\Оборудование\Ленточная пила.pn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 l="9922" r="9922"/>
          <a:stretch>
            <a:fillRect/>
          </a:stretch>
        </p:blipFill>
        <p:spPr bwMode="auto">
          <a:xfrm>
            <a:off x="467544" y="2132856"/>
            <a:ext cx="4032447" cy="410445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spc="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МЯСОРУБКИ</a:t>
            </a:r>
            <a:endParaRPr lang="ru-RU" b="1" spc="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pc="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НАПОЛЬНАЯ</a:t>
            </a:r>
            <a:endParaRPr lang="ru-RU" spc="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pPr algn="ctr"/>
            <a:r>
              <a:rPr lang="ru-RU" spc="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НАСТОЛЬНАЯ</a:t>
            </a:r>
            <a:endParaRPr lang="ru-RU" spc="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7" name="Picture 2" descr="C:\Users\User\Desktop\Александра\Изображения\Оборудование\Мясорубка (4)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2564904"/>
            <a:ext cx="3960440" cy="379620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Picture 2" descr="C:\Users\User\Desktop\Александра\Изображения\Оборудование\Мясорубка (3)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print"/>
          <a:srcRect t="7442" b="7442"/>
          <a:stretch>
            <a:fillRect/>
          </a:stretch>
        </p:blipFill>
        <p:spPr bwMode="auto">
          <a:xfrm>
            <a:off x="4572000" y="2564904"/>
            <a:ext cx="4115277" cy="381642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000" b="1" spc="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РАБОЧИЕ ИНСТРУМЕНТЫ МЯСОРУБКИ</a:t>
            </a:r>
            <a:endParaRPr lang="ru-RU" sz="4000" b="1" spc="3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ШНЕК, НОЖ, РЕШЁТКА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/>
        <p:txBody>
          <a:bodyPr>
            <a:normAutofit fontScale="55000" lnSpcReduction="20000"/>
          </a:bodyPr>
          <a:lstStyle/>
          <a:p>
            <a:r>
              <a:rPr lang="ru-RU" spc="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ПОДРЕЗНЫЕ НОЖИ, ДВУХСТОРОННИЕ НОЖИ И РЕШЁТКИ С КРУПНЫМИ И МЕЛКИМИ ОТВЕРСТИЯМИ</a:t>
            </a:r>
            <a:endParaRPr lang="ru-RU" spc="3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7" name="Picture 3" descr="C:\Users\User\Desktop\Александра\Изображения\Оборудование\Инструменты (1)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277" y="2780928"/>
            <a:ext cx="4142707" cy="352839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Picture 2" descr="C:\Users\User\Desktop\Александра\Изображения\Оборудование\Рабочие инструменты (3)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print"/>
          <a:srcRect l="6007" r="6007"/>
          <a:stretch>
            <a:fillRect/>
          </a:stretch>
        </p:blipFill>
        <p:spPr bwMode="auto">
          <a:xfrm>
            <a:off x="4572000" y="2778210"/>
            <a:ext cx="4032448" cy="353111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МЯСОРУБКА  -ТЁРКА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b="1" spc="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ТЁРКА ПРЕДНАЗНАЧЕНА ДЛЯ ИЗМЕЛЬЧЕНИЯ  - СЫРА, СУХОЙ БУЛКИ</a:t>
            </a:r>
            <a:endParaRPr lang="ru-RU" b="1" spc="3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 descr="C:\Users\User\Desktop\Александра\Изображения\Оборудование\Мясорубка (2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444808">
            <a:off x="3757337" y="1140632"/>
            <a:ext cx="4318549" cy="410567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МЯСОРЫХЛИТЕЛЬ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ru-RU" sz="1600" b="1" spc="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МЯСНОЙ ЦЕХ</a:t>
            </a:r>
            <a:endParaRPr lang="ru-RU" sz="1600" b="1" spc="3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122" name="Picture 2" descr="C:\Users\User\Desktop\Александра\Изображения\Оборудование\Мясорыхлитель (3)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l="5061" r="5061"/>
          <a:stretch>
            <a:fillRect/>
          </a:stretch>
        </p:blipFill>
        <p:spPr bwMode="auto">
          <a:xfrm rot="420000">
            <a:off x="3431063" y="1148156"/>
            <a:ext cx="4733479" cy="403048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293</TotalTime>
  <Words>114</Words>
  <Application>Microsoft Office PowerPoint</Application>
  <PresentationFormat>Экран (4:3)</PresentationFormat>
  <Paragraphs>38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Поток</vt:lpstr>
      <vt:lpstr>ТЕХНОЛОГИЧЕСКОЕ ОБОРУДОВАНИЕ ПРЕДПРИЯТИЙ ОБЩЕСТВЕННОГО ПИТАНИЯ</vt:lpstr>
      <vt:lpstr>ЭЛЕКТРОМЕХАНИЧЕСКОЕ ОБОРУДОВАНИЕ</vt:lpstr>
      <vt:lpstr>МАШИНЫ ДЛЯ ОБРАБОТКИ МЯСА И РЫБЫ</vt:lpstr>
      <vt:lpstr>ЛЕНТОЧНАЯ ПИЛА ДЛЯ МЯСА, РЫБЫ ПТИЦЫ</vt:lpstr>
      <vt:lpstr>РАБОЧИЙ ИНСТРУМЕНТ ЛЕНТОЧНОЙ ПИЛЫ</vt:lpstr>
      <vt:lpstr>МЯСОРУБКИ</vt:lpstr>
      <vt:lpstr>РАБОЧИЕ ИНСТРУМЕНТЫ МЯСОРУБКИ</vt:lpstr>
      <vt:lpstr>МЯСОРУБКА  -ТЁРКА</vt:lpstr>
      <vt:lpstr>МЯСОРЫХЛИТЕЛЬ</vt:lpstr>
      <vt:lpstr>МЯСОРЫХЛИТЕЛИ</vt:lpstr>
      <vt:lpstr>МЯСОРЫХЛИТЕЛИ </vt:lpstr>
      <vt:lpstr>РАБОЧИЕ ИНСТРУМЕНТЫ МЯСОРЫХЛИТЕЛЯ</vt:lpstr>
      <vt:lpstr>КУТТЕР НАПОЛЬНЫЙ</vt:lpstr>
      <vt:lpstr>Рабочие инструменты для измельчения продуктов </vt:lpstr>
      <vt:lpstr>КУТТЕР</vt:lpstr>
      <vt:lpstr>ФАРШЕМЕШАЛКА </vt:lpstr>
      <vt:lpstr>РЫБООЧИСТИТЕЛЬ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242</cp:revision>
  <dcterms:created xsi:type="dcterms:W3CDTF">2012-10-04T16:04:21Z</dcterms:created>
  <dcterms:modified xsi:type="dcterms:W3CDTF">2012-10-26T17:30:56Z</dcterms:modified>
</cp:coreProperties>
</file>