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72" r:id="rId7"/>
    <p:sldId id="265" r:id="rId8"/>
    <p:sldId id="263" r:id="rId9"/>
    <p:sldId id="266" r:id="rId10"/>
    <p:sldId id="267" r:id="rId11"/>
    <p:sldId id="268" r:id="rId12"/>
    <p:sldId id="274" r:id="rId13"/>
    <p:sldId id="269" r:id="rId14"/>
    <p:sldId id="270" r:id="rId15"/>
    <p:sldId id="271" r:id="rId16"/>
    <p:sldId id="277" r:id="rId17"/>
    <p:sldId id="275" r:id="rId18"/>
    <p:sldId id="278" r:id="rId19"/>
    <p:sldId id="276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9E9B2-1A36-4EF4-B1A2-148C0C9369D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3D347-A1E6-4445-8B71-9B330B184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3D347-A1E6-4445-8B71-9B330B18471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marspa.it/R08/GB/home.php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0072"/>
            <a:ext cx="8305800" cy="4885152"/>
          </a:xfrm>
        </p:spPr>
        <p:txBody>
          <a:bodyPr>
            <a:normAutofit/>
          </a:bodyPr>
          <a:lstStyle/>
          <a:p>
            <a:pPr algn="ctr"/>
            <a:r>
              <a:rPr lang="ru-RU" sz="6000" b="1" spc="300" dirty="0" smtClean="0"/>
              <a:t>ТЕХНОЛОГИЧЕСКОЕ ОБРУДОВАНИЕ ПРЕДПРИЯТИЙ ОБЩЕСТВЕННОГО ПИТАНИЯ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2588" y="5642084"/>
            <a:ext cx="3898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ТРЕТЬЯ </a:t>
            </a:r>
            <a:endParaRPr lang="ru-RU" sz="2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ВЗБИВАЛЬНЫЕ МАШИНЫ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НАПОЛЬНАЯ ВЗБИВАЛЬНАЯ МАШИНА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НАСТОЛЬНЫЙ МИКСЕР</a:t>
            </a:r>
            <a:endParaRPr lang="ru-RU" dirty="0"/>
          </a:p>
        </p:txBody>
      </p:sp>
      <p:pic>
        <p:nvPicPr>
          <p:cNvPr id="5122" name="Picture 2" descr="C:\Users\User\Desktop\Александра\Изображения\Оборудование\Взбивальная машин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7174" y="2730976"/>
            <a:ext cx="1920240" cy="3413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User\Desktop\Александра\Изображения\Оборудование\Планетарный миксер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03901"/>
            <a:ext cx="4041775" cy="36679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2954288" cy="1296144"/>
          </a:xfrm>
        </p:spPr>
        <p:txBody>
          <a:bodyPr>
            <a:no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ИНСТРУМЕНТ ВЗБИВАЛЬНЫХ МАШИН – ФИГУРНЫЕ ВЗБИВАТЕЛИ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МАШИНЫ ИСПОЛЬЗУЮТСЯ ДЛЯ ВЗБИВАНИЯ КОНДИТЕРСКИХ СМЕСЕЙ – В ХОЛОДНОМ ЦЕХУ, ГОРЯЧЕМ ЦЕХУ, ВЫПЕЧНОМ И ОТДЕЛОЧНОМ ЦЕХУ КОНДИТЕРСКОГО ПРОИЗВОДСТВА</a:t>
            </a:r>
            <a:endParaRPr lang="ru-RU" b="1" dirty="0"/>
          </a:p>
        </p:txBody>
      </p:sp>
      <p:pic>
        <p:nvPicPr>
          <p:cNvPr id="6147" name="Picture 3" descr="C:\Users\User\Desktop\Александра\Изображения\Оборудование\Фигурные взбиватели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18880">
            <a:off x="3632129" y="1228130"/>
            <a:ext cx="4299968" cy="37549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РУЧНЫЕ МИКСЕРЫ ДЛЯ ВЗБИВАНИЯ И ПЕРЕМЕШИВАНИЯ ПРОДУКТОВ</a:t>
            </a:r>
            <a:endParaRPr lang="ru-RU" sz="32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Александра\Изображения\Оборудование\Ручной миксер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5"/>
            <a:ext cx="3960440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User\Desktop\Александра\Изображения\Оборудование\Ручной миксер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88840"/>
            <a:ext cx="2304256" cy="40058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ТЕСТОРАСКАТОЧНЫЕ МАШИНЫ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НАПОЛЬНАЯ МАШИНА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НАСТОЛЬНАЯ МАШИНА</a:t>
            </a:r>
            <a:endParaRPr lang="ru-RU" dirty="0"/>
          </a:p>
        </p:txBody>
      </p:sp>
      <p:pic>
        <p:nvPicPr>
          <p:cNvPr id="1026" name="Picture 2" descr="C:\Users\User\Desktop\Александра\Изображения\Оборудование\Тестораскаточная машина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641" y="2514600"/>
            <a:ext cx="3133305" cy="3846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esktop\Александра\Изображения\Оборудование\Тестораскаточная машина (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136856"/>
            <a:ext cx="4041775" cy="26020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РАСКАТКИ ТЕСТА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МЕХАНИЧЕСКАЯ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РУЧНАЯ </a:t>
            </a:r>
            <a:endParaRPr lang="ru-RU" dirty="0"/>
          </a:p>
        </p:txBody>
      </p:sp>
      <p:pic>
        <p:nvPicPr>
          <p:cNvPr id="2050" name="Picture 2" descr="C:\Users\User\Desktop\Александра\Изображения\Оборудование\Тестораскаточная машина (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4104456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User\Desktop\Александра\Изображения\Оборудование\Тестораскаточная машина (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996953"/>
            <a:ext cx="3826768" cy="23869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РАСКАТКИ ТЕСТА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НАПОЛЬНАЯ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НАСТОЛЬНАЯ ДЛЯ ПИЦЦЫ</a:t>
            </a:r>
            <a:endParaRPr lang="ru-RU" dirty="0"/>
          </a:p>
        </p:txBody>
      </p:sp>
      <p:pic>
        <p:nvPicPr>
          <p:cNvPr id="3074" name="Picture 2" descr="C:\Users\User\Desktop\Александра\Изображения\Оборудование\Тестораскаточная машина (3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12675"/>
            <a:ext cx="4040188" cy="2650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User\Desktop\Александра\Изображения\Оборудование\Машина для пиццы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606175"/>
            <a:ext cx="3024336" cy="35094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5"/>
            <a:ext cx="2952328" cy="792088"/>
          </a:xfrm>
        </p:spPr>
        <p:txBody>
          <a:bodyPr/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ТЕСТООКРУГЛИТЕЛЬ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ЗАГОТОВОЧНОЕ ОТДЕЛЕНИЕ для пиццы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User\Desktop\Александра\Изображения\Оборудование\Тестоокруглит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2633">
            <a:off x="4287920" y="1226204"/>
            <a:ext cx="3016769" cy="3799182"/>
          </a:xfrm>
          <a:prstGeom prst="round2DiagRect">
            <a:avLst>
              <a:gd name="adj1" fmla="val 16667"/>
              <a:gd name="adj2" fmla="val 189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ТЕСТОДЕЛИТЕЛИ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СТАЦИОНАРНЫЙ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РУЧНОЙ </a:t>
            </a:r>
            <a:endParaRPr lang="ru-RU" dirty="0"/>
          </a:p>
        </p:txBody>
      </p:sp>
      <p:pic>
        <p:nvPicPr>
          <p:cNvPr id="3074" name="Picture 2" descr="C:\Users\User\Desktop\Александра\Изображения\Оборудование\Тестоделитель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037" y="2708920"/>
            <a:ext cx="3729931" cy="36521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User\Desktop\Александра\Изображения\Оборудование\Ручной тестоделитель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085184"/>
            <a:ext cx="3816424" cy="1272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User\Desktop\Александра\Изображения\Оборудование\Ручной тестоделитель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634501"/>
            <a:ext cx="2123132" cy="2087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3"/>
            <a:ext cx="3384376" cy="576063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ПРЕСС  ДЛЯ ПИЦЦЫ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ИСПОЛЬЗУЮТ В СПЕЦИАЛИЗИРОВАННЫХ ПРЕДПРИЯТИЯ 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Пресс для пиц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6254">
            <a:off x="3930098" y="1180608"/>
            <a:ext cx="3661671" cy="39209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ВЫЕМКИ ДЛЯ КОНДИТЕРСКИХ ИЗДЕЛИЙ </a:t>
            </a:r>
            <a:endParaRPr lang="ru-RU" sz="4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Александра\Изображения\Оборудование\Пряничный до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154" y="2060848"/>
            <a:ext cx="8208910" cy="41044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ЭЛЕКТРОМЕХАНИЧЕСКОЕ ОБОРУДОВАНИЕ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645024"/>
            <a:ext cx="7776536" cy="1152128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sz="3600" b="1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6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ПЕРВИЧНОЙ ОБРАБОТКИ ПРОДУКТОВ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1707" y="3068960"/>
            <a:ext cx="4480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Итальянская компания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Fimar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МИНИПЕКАРНЯ</a:t>
            </a:r>
            <a:endParaRPr lang="ru-RU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Минипекар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399583" cy="4968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08888"/>
          </a:xfrm>
        </p:spPr>
        <p:txBody>
          <a:bodyPr>
            <a:normAutofit/>
          </a:bodyPr>
          <a:lstStyle/>
          <a:p>
            <a:pPr algn="ctr"/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ОБРАБОТКИ МУКИ И ПРИГОТОВЛЕНИЯ ТЕСТА</a:t>
            </a:r>
            <a:endParaRPr lang="ru-RU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ПРОСЕИВАТЕЛИ ДЛЯ МУКИ</a:t>
            </a:r>
            <a:endParaRPr lang="ru-RU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НАПОЛЬНЫЙ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НАСТОЛЬНЫЙ </a:t>
            </a:r>
            <a:endParaRPr lang="ru-RU" dirty="0"/>
          </a:p>
        </p:txBody>
      </p:sp>
      <p:pic>
        <p:nvPicPr>
          <p:cNvPr id="1026" name="Picture 2" descr="C:\Users\User\Desktop\Александра\Изображения\Оборудование\Машина для муки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116" y="2708920"/>
            <a:ext cx="3893272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User\Desktop\Александра\Изображения\Оборудование\Машина для муки (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36912"/>
            <a:ext cx="3801145" cy="37242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2882280" cy="1872209"/>
          </a:xfrm>
        </p:spPr>
        <p:txBody>
          <a:bodyPr>
            <a:no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ИНСТРУМЕТН ПРОСЕИВАТЕЛЕЙ –  ЛОПАСТИ ДЛЯ ПОДАЧИ МУКИ И СИТА РАЗНОГО ДИАМЕТРА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МАШИНЫ ДЛЯ ПРОСЕИВАНИЯ МУКИ ИСПОЛЬЗУЮТСЯ В ЗАГОТОВОЧНЫХ ОТДЕЛЕНИЯХ</a:t>
            </a:r>
            <a:endParaRPr lang="ru-RU" sz="1800" b="1" dirty="0"/>
          </a:p>
        </p:txBody>
      </p:sp>
      <p:pic>
        <p:nvPicPr>
          <p:cNvPr id="8195" name="Picture 3" descr="C:\Users\User\Desktop\Александра\Изображения\Оборудование\Си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4157">
            <a:off x="3739509" y="1254845"/>
            <a:ext cx="4175263" cy="3822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ПРОСЕИВАНИЯ МУКИ</a:t>
            </a:r>
            <a:endParaRPr lang="ru-RU" sz="4000" dirty="0"/>
          </a:p>
        </p:txBody>
      </p:sp>
      <p:pic>
        <p:nvPicPr>
          <p:cNvPr id="2050" name="Picture 2" descr="C:\Users\User\Desktop\Александра\Изображения\Оборудование\Машина для муки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905" y="1920875"/>
            <a:ext cx="3327190" cy="4316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User\Desktop\Александра\Изображения\Оборудование\Машина для муки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16832"/>
            <a:ext cx="3884240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ТЕСТОМЕСИЛЬНЫЕ МАШИНЫ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Александра\Изображения\Оборудование\Тестомесильная машина (3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0709" y="1935163"/>
            <a:ext cx="5822581" cy="4389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ЗАМЕСА ТЕСТА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КРУПНОГАБАРИТНЫЕ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МАЛОГАБАРИТНЫЕ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Александра\Изображения\Оборудование\Тестомесильная машина (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3"/>
            <a:ext cx="2952328" cy="36724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User\Desktop\Александра\Изображения\Оборудование\Тестомес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2564903"/>
            <a:ext cx="3456385" cy="36724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450232" cy="15826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 ИНСТРУМЕНТЫ ТЕСТОМЕСИЛЬНЫХ МАШИН – МЕСИЛЬНЫЕ РЫЧАГИ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924943"/>
            <a:ext cx="2594248" cy="2083161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РАБОТАЮТ МАШИНЫ В ЗАГОТОВОЧНОМ – ТЕСТОМЕСИЛЬНОМ ОТДЕЛЕНИИ</a:t>
            </a:r>
            <a:endParaRPr lang="ru-RU" sz="1800" b="1" dirty="0"/>
          </a:p>
        </p:txBody>
      </p:sp>
      <p:pic>
        <p:nvPicPr>
          <p:cNvPr id="7171" name="Picture 3" descr="C:\Users\User\Desktop\Александра\Изображения\Оборудование\Месильный рыч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3485">
            <a:off x="3923253" y="1266412"/>
            <a:ext cx="3708191" cy="37338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295</TotalTime>
  <Words>156</Words>
  <Application>Microsoft Office PowerPoint</Application>
  <PresentationFormat>Экран (4:3)</PresentationFormat>
  <Paragraphs>44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ТЕХНОЛОГИЧЕСКОЕ ОБРУДОВАНИЕ ПРЕДПРИЯТИЙ ОБЩЕСТВЕННОГО ПИТАНИЯ</vt:lpstr>
      <vt:lpstr>ЭЛЕКТРОМЕХАНИЧЕСКОЕ ОБОРУДОВАНИЕ </vt:lpstr>
      <vt:lpstr>МАШИНЫ ДЛЯ ОБРАБОТКИ МУКИ И ПРИГОТОВЛЕНИЯ ТЕСТА</vt:lpstr>
      <vt:lpstr>ПРОСЕИВАТЕЛИ ДЛЯ МУКИ</vt:lpstr>
      <vt:lpstr>РАБОЧИЙ ИНСТРУМЕТН ПРОСЕИВАТЕЛЕЙ –  ЛОПАСТИ ДЛЯ ПОДАЧИ МУКИ И СИТА РАЗНОГО ДИАМЕТРА</vt:lpstr>
      <vt:lpstr>МАШИНЫ ДЛЯ ПРОСЕИВАНИЯ МУКИ</vt:lpstr>
      <vt:lpstr>ТЕСТОМЕСИЛЬНЫЕ МАШИНЫ</vt:lpstr>
      <vt:lpstr>МАШИНЫ ДЛЯ ЗАМЕСА ТЕСТА</vt:lpstr>
      <vt:lpstr>РАБОЧИЕ ИНСТРУМЕНТЫ ТЕСТОМЕСИЛЬНЫХ МАШИН – МЕСИЛЬНЫЕ РЫЧАГИ</vt:lpstr>
      <vt:lpstr>ВЗБИВАЛЬНЫЕ МАШИНЫ</vt:lpstr>
      <vt:lpstr>РАБОЧИЙ ИНСТРУМЕНТ ВЗБИВАЛЬНЫХ МАШИН – ФИГУРНЫЕ ВЗБИВАТЕЛИ</vt:lpstr>
      <vt:lpstr>РУЧНЫЕ МИКСЕРЫ ДЛЯ ВЗБИВАНИЯ И ПЕРЕМЕШИВАНИЯ ПРОДУКТОВ</vt:lpstr>
      <vt:lpstr>ТЕСТОРАСКАТОЧНЫЕ МАШИНЫ</vt:lpstr>
      <vt:lpstr>МАШИНЫ ДЛЯ РАСКАТКИ ТЕСТА</vt:lpstr>
      <vt:lpstr>МАШИНЫ ДЛЯ РАСКАТКИ ТЕСТА</vt:lpstr>
      <vt:lpstr>ТЕСТООКРУГЛИТЕЛЬ</vt:lpstr>
      <vt:lpstr>ТЕСТОДЕЛИТЕЛИ </vt:lpstr>
      <vt:lpstr>ПРЕСС  ДЛЯ ПИЦЦЫ</vt:lpstr>
      <vt:lpstr>ВЫЕМКИ ДЛЯ КОНДИТЕРСКИХ ИЗДЕЛИЙ </vt:lpstr>
      <vt:lpstr>МИНИПЕКАРНЯ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262</cp:revision>
  <dcterms:created xsi:type="dcterms:W3CDTF">2012-10-12T16:33:25Z</dcterms:created>
  <dcterms:modified xsi:type="dcterms:W3CDTF">2012-10-26T17:31:23Z</dcterms:modified>
</cp:coreProperties>
</file>