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7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848A2-01EF-419A-87A5-00F8FDD14AF8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D598B-979E-466E-8EDD-46A895917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D598B-979E-466E-8EDD-46A895917C2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4810546"/>
          </a:xfrm>
        </p:spPr>
        <p:txBody>
          <a:bodyPr>
            <a:normAutofit/>
          </a:bodyPr>
          <a:lstStyle/>
          <a:p>
            <a:pPr algn="ctr"/>
            <a: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ТЕХНОЛОГИЧЕСКОЕ ОБРУДОВАНИЕ ПРЕДПРИЯТИЙ ОБЩЕСТВЕННОГО ПИТАНИЯ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585810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 ЧЕТВЁРТАЯ</a:t>
            </a:r>
            <a:endParaRPr lang="ru-RU" sz="2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СМЕННЫЕ МЕХАНИЗМЫ</a:t>
            </a:r>
            <a:endParaRPr lang="ru-RU" sz="4400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МНОГОЦЕЛЕВОЙ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ПРОТИРОЧНЫЙ </a:t>
            </a:r>
            <a:endParaRPr lang="ru-RU" dirty="0"/>
          </a:p>
        </p:txBody>
      </p:sp>
      <p:pic>
        <p:nvPicPr>
          <p:cNvPr id="3074" name="Picture 2" descr="C:\Users\User\Desktop\Александра\Изображения\Оборудование\Сменные механизмы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80928"/>
            <a:ext cx="2544786" cy="37949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User\Desktop\Александра\Изображения\Оборудование\Сменные механизмы (8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261" y="2708920"/>
            <a:ext cx="2557067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СМЕННЫЕ МЕХАНИЗМЫ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ОВОЩЕРЕЗАТЕЛЬНЫЙ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МЯСОРЫХЛИТЕЛЬ</a:t>
            </a:r>
            <a:endParaRPr lang="ru-RU" dirty="0"/>
          </a:p>
        </p:txBody>
      </p:sp>
      <p:pic>
        <p:nvPicPr>
          <p:cNvPr id="4098" name="Picture 2" descr="C:\Users\User\Desktop\Александра\Изображения\Оборудование\Сменные механизмы (7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28860"/>
            <a:ext cx="2808312" cy="38964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User\Desktop\Александра\Изображения\Оборудование\Сменные механизмы (9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42" y="2681780"/>
            <a:ext cx="3307266" cy="36793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spc="300" dirty="0" smtClean="0"/>
              <a:t>ЭЛЕКТРОМЕХАНИЧЕСКОЕ ОБОРУДОВАНИЕ </a:t>
            </a:r>
            <a:endParaRPr lang="ru-RU" sz="4800" spc="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5024"/>
            <a:ext cx="7854696" cy="1944216"/>
          </a:xfrm>
        </p:spPr>
        <p:txBody>
          <a:bodyPr/>
          <a:lstStyle/>
          <a:p>
            <a:pPr algn="ctr"/>
            <a:r>
              <a:rPr lang="ru-RU" sz="36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ПЕРВИЧНОЙ ОБРАБОТКИ ПРОДУКТОВ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33024"/>
          </a:xfrm>
        </p:spPr>
        <p:txBody>
          <a:bodyPr>
            <a:normAutofit/>
          </a:bodyPr>
          <a:lstStyle/>
          <a:p>
            <a:pPr algn="ctr"/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УНИВЕРСАЛЬНЫЕ ПРИВОДЫ С КОМПЛЕКТОМ СМЕННЫХ МЕХАНИЗМОВ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032448" cy="11521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УНИВЕРСАЛЬНАЯ КУХОННАЯ МАШИНА</a:t>
            </a:r>
            <a:endParaRPr lang="ru-RU" sz="2400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ИСПОЛЬЗУЕТСЯ В НЕБОЛЬШИХ ПРЕДПРИЯТИЯ ОБЩЕСТВЕННОГО ПИТАНИЯ И ИМЕЕТ НЕСКОЛЬКО СМЕННЫХ МЕХАНИЗМОВ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Александра\Изображения\Оборудование\Универсальный привод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1596">
            <a:off x="4270217" y="1149061"/>
            <a:ext cx="3038363" cy="402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СМЕННЫЕ МЕХАНИЗМЫ 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РАБОТАЮТ ОТ УНИВЕРСАЛЬНОЙ КУХОННОЙ МАШИНЫ, МОГУТ ПООЧЕРЁДНО ПОДСОЕДИНЯТСЯ К ПРИВОДУ</a:t>
            </a: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User\Desktop\Александра\Изображения\Оборудование\Сменные механизмы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7152">
            <a:off x="3645659" y="1122487"/>
            <a:ext cx="4087812" cy="40847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64096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УНИВЕРСАЛЬНАЯ КУХОННАЯ МАШИНА С КОМПЛЕКТОМ СМЕННЫХ МЕХАНИЗМОВ</a:t>
            </a:r>
            <a:endParaRPr lang="ru-RU" sz="2800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3" descr="C:\Users\User\Desktop\Александра\Изображения\Оборудование\Сменные механизмы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5359" y="2132856"/>
            <a:ext cx="4397633" cy="38884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User\Desktop\Александра\Изображения\Оборудование\Универсальный привод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98768"/>
            <a:ext cx="2952328" cy="42077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УНИВЕРСАЛЬНЫЙ ПРИВОД</a:t>
            </a:r>
            <a:endParaRPr lang="ru-RU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Александра\Изображения\Оборудование\Сменные механизмы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4271200" cy="4104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User\Desktop\Александра\Изображения\Оборудование\Универсальный привод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888432" cy="37885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4352"/>
            <a:ext cx="3456384" cy="11620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УНИВЕРСАЛЬНЫЙ ПРИВОД</a:t>
            </a:r>
            <a:endParaRPr lang="ru-RU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700808"/>
            <a:ext cx="3456384" cy="4572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1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НА ПРЕДПРИЯТИЯХ ОБЩЕСТВЕННОГО ПИТАНИЯ, ДЛЯ ПООЧЕРЁДНОГО ПОДСОЕДИНЕНИЯ СМЕННЫХ МЕХАНИЗМОВ,</a:t>
            </a:r>
          </a:p>
          <a:p>
            <a:pPr>
              <a:lnSpc>
                <a:spcPct val="150000"/>
              </a:lnSpc>
            </a:pPr>
            <a:r>
              <a:rPr lang="ru-RU" sz="1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ИСПОЛЬЗУЕМЫХ В РАЗЛИЧНЫХ ПРОИЗВОДСТВЕННЫХ ЦЕХАХ</a:t>
            </a:r>
            <a:endParaRPr lang="ru-RU" sz="1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Александра\Изображения\Оборудование\Универсальный привод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76400"/>
            <a:ext cx="3384376" cy="47049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СМЕННЫЕ МЕХАНИЗМЫ </a:t>
            </a:r>
            <a:endParaRPr lang="ru-RU" sz="4400" b="1" spc="3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РАЗМОЛОЧНЫЙ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МЯСОРУБКА</a:t>
            </a:r>
            <a:endParaRPr lang="ru-RU" dirty="0"/>
          </a:p>
        </p:txBody>
      </p:sp>
      <p:pic>
        <p:nvPicPr>
          <p:cNvPr id="2050" name="Picture 2" descr="C:\Users\User\Desktop\Александра\Изображения\Оборудование\Сменные механизмы (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3249561" cy="38304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Александра\Изображения\Оборудование\Сменные механизмы (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55102"/>
            <a:ext cx="3024337" cy="39694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87</Words>
  <Application>Microsoft Office PowerPoint</Application>
  <PresentationFormat>Экран (4:3)</PresentationFormat>
  <Paragraphs>24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ТЕХНОЛОГИЧЕСКОЕ ОБРУДОВАНИЕ ПРЕДПРИЯТИЙ ОБЩЕСТВЕННОГО ПИТАНИЯ</vt:lpstr>
      <vt:lpstr>ЭЛЕКТРОМЕХАНИЧЕСКОЕ ОБОРУДОВАНИЕ </vt:lpstr>
      <vt:lpstr>УНИВЕРСАЛЬНЫЕ ПРИВОДЫ С КОМПЛЕКТОМ СМЕННЫХ МЕХАНИЗМОВ</vt:lpstr>
      <vt:lpstr>УНИВЕРСАЛЬНАЯ КУХОННАЯ МАШИНА</vt:lpstr>
      <vt:lpstr>СМЕННЫЕ МЕХАНИЗМЫ </vt:lpstr>
      <vt:lpstr>УНИВЕРСАЛЬНАЯ КУХОННАЯ МАШИНА С КОМПЛЕКТОМ СМЕННЫХ МЕХАНИЗМОВ</vt:lpstr>
      <vt:lpstr>УНИВЕРСАЛЬНЫЙ ПРИВОД</vt:lpstr>
      <vt:lpstr>УНИВЕРСАЛЬНЫЙ ПРИВОД</vt:lpstr>
      <vt:lpstr>СМЕННЫЕ МЕХАНИЗМЫ </vt:lpstr>
      <vt:lpstr>СМЕННЫЕ МЕХАНИЗМЫ</vt:lpstr>
      <vt:lpstr>СМЕННЫЕ МЕХАНИЗМЫ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ТЕХНОЛОГИЧЕСКОЕ ОБРУДОВАНИЕ ПРЕДПРИЯТИЙ ОБЩЕСТВЕННОГО ПИТАНИЯ</dc:title>
  <dc:creator>User</dc:creator>
  <cp:lastModifiedBy>User</cp:lastModifiedBy>
  <cp:revision>79</cp:revision>
  <dcterms:created xsi:type="dcterms:W3CDTF">2012-10-22T16:43:50Z</dcterms:created>
  <dcterms:modified xsi:type="dcterms:W3CDTF">2012-10-26T17:31:56Z</dcterms:modified>
</cp:coreProperties>
</file>